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5" r:id="rId2"/>
  </p:sldMasterIdLst>
  <p:notesMasterIdLst>
    <p:notesMasterId r:id="rId18"/>
  </p:notesMasterIdLst>
  <p:sldIdLst>
    <p:sldId id="256" r:id="rId3"/>
    <p:sldId id="275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02"/>
    <p:restoredTop sz="94789"/>
  </p:normalViewPr>
  <p:slideViewPr>
    <p:cSldViewPr snapToGrid="0" snapToObjects="1">
      <p:cViewPr varScale="1">
        <p:scale>
          <a:sx n="58" d="100"/>
          <a:sy n="58" d="100"/>
        </p:scale>
        <p:origin x="568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7E68556-EB99-0143-B815-CCFE46FEE3C1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3B90472-13E6-BA44-B361-1EA346285ED6}">
      <dgm:prSet phldrT="[Text]"/>
      <dgm:spPr>
        <a:solidFill>
          <a:schemeClr val="tx1"/>
        </a:solidFill>
      </dgm:spPr>
      <dgm:t>
        <a:bodyPr/>
        <a:lstStyle/>
        <a:p>
          <a:r>
            <a:rPr lang="en-GB" dirty="0" err="1"/>
            <a:t>Index.js</a:t>
          </a:r>
          <a:endParaRPr lang="en-GB" dirty="0"/>
        </a:p>
      </dgm:t>
    </dgm:pt>
    <dgm:pt modelId="{A3DF7899-E25B-044D-9C64-1906DBE6FAB1}" type="parTrans" cxnId="{0897D8D9-1840-FD45-B118-41E6793A6563}">
      <dgm:prSet/>
      <dgm:spPr/>
      <dgm:t>
        <a:bodyPr/>
        <a:lstStyle/>
        <a:p>
          <a:endParaRPr lang="en-GB"/>
        </a:p>
      </dgm:t>
    </dgm:pt>
    <dgm:pt modelId="{18FF23E2-4E8B-0940-A850-34A05C96666D}" type="sibTrans" cxnId="{0897D8D9-1840-FD45-B118-41E6793A6563}">
      <dgm:prSet/>
      <dgm:spPr/>
      <dgm:t>
        <a:bodyPr/>
        <a:lstStyle/>
        <a:p>
          <a:endParaRPr lang="en-GB"/>
        </a:p>
      </dgm:t>
    </dgm:pt>
    <dgm:pt modelId="{693C15E1-A51A-E449-9E3D-4860674EF894}">
      <dgm:prSet phldrT="[Text]"/>
      <dgm:spPr>
        <a:solidFill>
          <a:srgbClr val="C8152F"/>
        </a:solidFill>
      </dgm:spPr>
      <dgm:t>
        <a:bodyPr/>
        <a:lstStyle/>
        <a:p>
          <a:r>
            <a:rPr lang="en-GB" dirty="0" err="1"/>
            <a:t>Home.js</a:t>
          </a:r>
          <a:endParaRPr lang="en-GB" dirty="0"/>
        </a:p>
      </dgm:t>
    </dgm:pt>
    <dgm:pt modelId="{5C03539A-B430-8747-9945-D7FBBC9CB3EE}" type="parTrans" cxnId="{72C0D35A-E0D0-254E-BA79-BA40EE04C13D}">
      <dgm:prSet/>
      <dgm:spPr/>
      <dgm:t>
        <a:bodyPr/>
        <a:lstStyle/>
        <a:p>
          <a:endParaRPr lang="en-GB"/>
        </a:p>
      </dgm:t>
    </dgm:pt>
    <dgm:pt modelId="{75A9BE73-EC3B-904C-AA19-A2A695E35752}" type="sibTrans" cxnId="{72C0D35A-E0D0-254E-BA79-BA40EE04C13D}">
      <dgm:prSet/>
      <dgm:spPr/>
      <dgm:t>
        <a:bodyPr/>
        <a:lstStyle/>
        <a:p>
          <a:endParaRPr lang="en-GB"/>
        </a:p>
      </dgm:t>
    </dgm:pt>
    <dgm:pt modelId="{3C63FBEF-7739-8046-82BA-5E5D2F97EACE}">
      <dgm:prSet phldrT="[Text]"/>
      <dgm:spPr>
        <a:solidFill>
          <a:srgbClr val="C8152F"/>
        </a:solidFill>
      </dgm:spPr>
      <dgm:t>
        <a:bodyPr/>
        <a:lstStyle/>
        <a:p>
          <a:r>
            <a:rPr lang="en-GB" dirty="0" err="1"/>
            <a:t>Search.js</a:t>
          </a:r>
          <a:endParaRPr lang="en-GB" dirty="0"/>
        </a:p>
      </dgm:t>
    </dgm:pt>
    <dgm:pt modelId="{C5C72504-7037-BF42-8B25-C245FBB5F05A}" type="parTrans" cxnId="{AE461F80-2E16-8D49-9EF9-63C939F08CDF}">
      <dgm:prSet/>
      <dgm:spPr/>
      <dgm:t>
        <a:bodyPr/>
        <a:lstStyle/>
        <a:p>
          <a:endParaRPr lang="en-GB"/>
        </a:p>
      </dgm:t>
    </dgm:pt>
    <dgm:pt modelId="{A1187FF6-37CF-7A4A-B90E-8D3C7D1DF26F}" type="sibTrans" cxnId="{AE461F80-2E16-8D49-9EF9-63C939F08CDF}">
      <dgm:prSet/>
      <dgm:spPr/>
      <dgm:t>
        <a:bodyPr/>
        <a:lstStyle/>
        <a:p>
          <a:endParaRPr lang="en-GB"/>
        </a:p>
      </dgm:t>
    </dgm:pt>
    <dgm:pt modelId="{708B40AF-E8FD-614E-8975-55D5352B1E0C}">
      <dgm:prSet phldrT="[Text]"/>
      <dgm:spPr>
        <a:solidFill>
          <a:srgbClr val="C8152F"/>
        </a:solidFill>
      </dgm:spPr>
      <dgm:t>
        <a:bodyPr/>
        <a:lstStyle/>
        <a:p>
          <a:r>
            <a:rPr lang="en-GB" dirty="0" err="1"/>
            <a:t>Contact.js</a:t>
          </a:r>
          <a:endParaRPr lang="en-GB" dirty="0"/>
        </a:p>
      </dgm:t>
    </dgm:pt>
    <dgm:pt modelId="{5C9D0A8A-A242-EA45-80E5-9453CD39FE7A}" type="parTrans" cxnId="{BB46FA37-DF79-554B-BA5A-A2E2DCD65400}">
      <dgm:prSet/>
      <dgm:spPr/>
      <dgm:t>
        <a:bodyPr/>
        <a:lstStyle/>
        <a:p>
          <a:endParaRPr lang="en-GB"/>
        </a:p>
      </dgm:t>
    </dgm:pt>
    <dgm:pt modelId="{FAD89398-F2E0-4241-BD27-6F015CF2068F}" type="sibTrans" cxnId="{BB46FA37-DF79-554B-BA5A-A2E2DCD65400}">
      <dgm:prSet/>
      <dgm:spPr/>
      <dgm:t>
        <a:bodyPr/>
        <a:lstStyle/>
        <a:p>
          <a:endParaRPr lang="en-GB"/>
        </a:p>
      </dgm:t>
    </dgm:pt>
    <dgm:pt modelId="{4E9C06B2-7852-2F4B-BF62-344487320145}">
      <dgm:prSet/>
      <dgm:spPr/>
      <dgm:t>
        <a:bodyPr/>
        <a:lstStyle/>
        <a:p>
          <a:r>
            <a:rPr lang="en-GB" dirty="0" err="1"/>
            <a:t>Carousel.js</a:t>
          </a:r>
          <a:endParaRPr lang="en-GB" dirty="0"/>
        </a:p>
      </dgm:t>
    </dgm:pt>
    <dgm:pt modelId="{BFB8D41E-D2E5-C745-AADF-A15787D5091C}" type="parTrans" cxnId="{BA8BE6AD-DD30-8947-95CE-B33CD09CA514}">
      <dgm:prSet/>
      <dgm:spPr/>
      <dgm:t>
        <a:bodyPr/>
        <a:lstStyle/>
        <a:p>
          <a:endParaRPr lang="en-GB"/>
        </a:p>
      </dgm:t>
    </dgm:pt>
    <dgm:pt modelId="{E22343AA-A41D-0F49-8D4C-3529C8639D31}" type="sibTrans" cxnId="{BA8BE6AD-DD30-8947-95CE-B33CD09CA514}">
      <dgm:prSet/>
      <dgm:spPr/>
      <dgm:t>
        <a:bodyPr/>
        <a:lstStyle/>
        <a:p>
          <a:endParaRPr lang="en-GB"/>
        </a:p>
      </dgm:t>
    </dgm:pt>
    <dgm:pt modelId="{C7227D04-F7B5-5146-B0C5-6ACE16AE474D}">
      <dgm:prSet/>
      <dgm:spPr/>
      <dgm:t>
        <a:bodyPr/>
        <a:lstStyle/>
        <a:p>
          <a:r>
            <a:rPr lang="en-GB" dirty="0" err="1"/>
            <a:t>Input.js</a:t>
          </a:r>
          <a:endParaRPr lang="en-GB" dirty="0"/>
        </a:p>
      </dgm:t>
    </dgm:pt>
    <dgm:pt modelId="{D4DC8934-7BA6-634F-B1AE-8072AD57A329}" type="parTrans" cxnId="{0A8D7B13-5D76-4A42-B356-92DD84F8B0E0}">
      <dgm:prSet/>
      <dgm:spPr/>
      <dgm:t>
        <a:bodyPr/>
        <a:lstStyle/>
        <a:p>
          <a:endParaRPr lang="en-GB"/>
        </a:p>
      </dgm:t>
    </dgm:pt>
    <dgm:pt modelId="{4C96970D-4B12-CE48-8530-809916597AA1}" type="sibTrans" cxnId="{0A8D7B13-5D76-4A42-B356-92DD84F8B0E0}">
      <dgm:prSet/>
      <dgm:spPr/>
      <dgm:t>
        <a:bodyPr/>
        <a:lstStyle/>
        <a:p>
          <a:endParaRPr lang="en-GB"/>
        </a:p>
      </dgm:t>
    </dgm:pt>
    <dgm:pt modelId="{3848F5C1-F18D-EB48-A3D3-CEACFB4277B9}">
      <dgm:prSet/>
      <dgm:spPr/>
      <dgm:t>
        <a:bodyPr/>
        <a:lstStyle/>
        <a:p>
          <a:r>
            <a:rPr lang="en-GB" dirty="0" err="1"/>
            <a:t>Results.js</a:t>
          </a:r>
          <a:endParaRPr lang="en-GB" dirty="0"/>
        </a:p>
      </dgm:t>
    </dgm:pt>
    <dgm:pt modelId="{AEEE5453-0927-6F43-BB6A-CE9C26011D3B}" type="parTrans" cxnId="{5BE01857-B1DB-3145-92B2-5A97EF7B0AAB}">
      <dgm:prSet/>
      <dgm:spPr/>
      <dgm:t>
        <a:bodyPr/>
        <a:lstStyle/>
        <a:p>
          <a:endParaRPr lang="en-GB"/>
        </a:p>
      </dgm:t>
    </dgm:pt>
    <dgm:pt modelId="{B5EC7214-8B55-5E4C-A841-64940546B3FE}" type="sibTrans" cxnId="{5BE01857-B1DB-3145-92B2-5A97EF7B0AAB}">
      <dgm:prSet/>
      <dgm:spPr/>
      <dgm:t>
        <a:bodyPr/>
        <a:lstStyle/>
        <a:p>
          <a:endParaRPr lang="en-GB"/>
        </a:p>
      </dgm:t>
    </dgm:pt>
    <dgm:pt modelId="{3B2026D9-AB10-B845-A5D6-9C908B5CE823}">
      <dgm:prSet/>
      <dgm:spPr/>
      <dgm:t>
        <a:bodyPr/>
        <a:lstStyle/>
        <a:p>
          <a:r>
            <a:rPr lang="en-GB"/>
            <a:t>Favourites.</a:t>
          </a:r>
          <a:r>
            <a:rPr lang="en-GB" dirty="0" err="1"/>
            <a:t>js</a:t>
          </a:r>
          <a:endParaRPr lang="en-GB" dirty="0"/>
        </a:p>
      </dgm:t>
    </dgm:pt>
    <dgm:pt modelId="{EA5F601F-414A-7342-83E5-06037587B265}" type="parTrans" cxnId="{C7B0441E-B5CF-0144-9EE1-E1C6700B6848}">
      <dgm:prSet/>
      <dgm:spPr/>
      <dgm:t>
        <a:bodyPr/>
        <a:lstStyle/>
        <a:p>
          <a:endParaRPr lang="en-GB"/>
        </a:p>
      </dgm:t>
    </dgm:pt>
    <dgm:pt modelId="{2F0C847B-C42A-0740-8832-38D76A8DB787}" type="sibTrans" cxnId="{C7B0441E-B5CF-0144-9EE1-E1C6700B6848}">
      <dgm:prSet/>
      <dgm:spPr/>
      <dgm:t>
        <a:bodyPr/>
        <a:lstStyle/>
        <a:p>
          <a:endParaRPr lang="en-GB"/>
        </a:p>
      </dgm:t>
    </dgm:pt>
    <dgm:pt modelId="{80892BE7-4EE1-C54F-A888-5B0E57FA5B05}">
      <dgm:prSet phldrT="[Text]"/>
      <dgm:spPr>
        <a:solidFill>
          <a:schemeClr val="accent1"/>
        </a:solidFill>
      </dgm:spPr>
      <dgm:t>
        <a:bodyPr/>
        <a:lstStyle/>
        <a:p>
          <a:r>
            <a:rPr lang="en-GB" dirty="0" err="1"/>
            <a:t>NavBar.js</a:t>
          </a:r>
          <a:endParaRPr lang="en-GB" dirty="0"/>
        </a:p>
      </dgm:t>
    </dgm:pt>
    <dgm:pt modelId="{96F9D41A-8809-E047-99D3-D60095FD40AB}" type="parTrans" cxnId="{F6B08CB3-901A-3543-8818-0C994B1828E4}">
      <dgm:prSet/>
      <dgm:spPr/>
      <dgm:t>
        <a:bodyPr/>
        <a:lstStyle/>
        <a:p>
          <a:endParaRPr lang="en-GB"/>
        </a:p>
      </dgm:t>
    </dgm:pt>
    <dgm:pt modelId="{8E2ECFD7-1B2B-8048-BB84-09F490935915}" type="sibTrans" cxnId="{F6B08CB3-901A-3543-8818-0C994B1828E4}">
      <dgm:prSet/>
      <dgm:spPr/>
      <dgm:t>
        <a:bodyPr/>
        <a:lstStyle/>
        <a:p>
          <a:endParaRPr lang="en-GB"/>
        </a:p>
      </dgm:t>
    </dgm:pt>
    <dgm:pt modelId="{97330474-3A92-F44A-B231-2573BD4C53A8}">
      <dgm:prSet/>
      <dgm:spPr>
        <a:solidFill>
          <a:schemeClr val="tx1"/>
        </a:solidFill>
      </dgm:spPr>
      <dgm:t>
        <a:bodyPr/>
        <a:lstStyle/>
        <a:p>
          <a:r>
            <a:rPr lang="en-GB" dirty="0" err="1"/>
            <a:t>App.js</a:t>
          </a:r>
          <a:endParaRPr lang="en-GB" dirty="0"/>
        </a:p>
      </dgm:t>
    </dgm:pt>
    <dgm:pt modelId="{7AD21148-EEA9-E542-8E62-1608D8EE467A}" type="parTrans" cxnId="{88DD9C10-471A-0543-AABA-94C54F64F405}">
      <dgm:prSet/>
      <dgm:spPr/>
      <dgm:t>
        <a:bodyPr/>
        <a:lstStyle/>
        <a:p>
          <a:endParaRPr lang="en-GB"/>
        </a:p>
      </dgm:t>
    </dgm:pt>
    <dgm:pt modelId="{FB56CE4C-B35F-AB48-897A-B5A286B88242}" type="sibTrans" cxnId="{88DD9C10-471A-0543-AABA-94C54F64F405}">
      <dgm:prSet/>
      <dgm:spPr/>
      <dgm:t>
        <a:bodyPr/>
        <a:lstStyle/>
        <a:p>
          <a:endParaRPr lang="en-GB"/>
        </a:p>
      </dgm:t>
    </dgm:pt>
    <dgm:pt modelId="{F66C93A3-2D10-DF40-9BCD-6A6DFF3ECDED}">
      <dgm:prSet phldrT="[Text]"/>
      <dgm:spPr>
        <a:solidFill>
          <a:srgbClr val="C8152F"/>
        </a:solidFill>
      </dgm:spPr>
      <dgm:t>
        <a:bodyPr/>
        <a:lstStyle/>
        <a:p>
          <a:r>
            <a:rPr lang="en-GB" dirty="0" err="1"/>
            <a:t>Login.js</a:t>
          </a:r>
          <a:endParaRPr lang="en-GB" dirty="0"/>
        </a:p>
      </dgm:t>
    </dgm:pt>
    <dgm:pt modelId="{585D7811-839C-4E44-83B0-33C3A1CDB256}" type="parTrans" cxnId="{ECB7F45D-A848-0A45-94D7-4DFC0CE71C1B}">
      <dgm:prSet/>
      <dgm:spPr/>
      <dgm:t>
        <a:bodyPr/>
        <a:lstStyle/>
        <a:p>
          <a:endParaRPr lang="en-GB"/>
        </a:p>
      </dgm:t>
    </dgm:pt>
    <dgm:pt modelId="{0B0748EE-E69C-C640-ADA1-708E83316976}" type="sibTrans" cxnId="{ECB7F45D-A848-0A45-94D7-4DFC0CE71C1B}">
      <dgm:prSet/>
      <dgm:spPr/>
      <dgm:t>
        <a:bodyPr/>
        <a:lstStyle/>
        <a:p>
          <a:endParaRPr lang="en-GB"/>
        </a:p>
      </dgm:t>
    </dgm:pt>
    <dgm:pt modelId="{A6F9DA9F-CAF8-3144-914B-575B89795F79}" type="pres">
      <dgm:prSet presAssocID="{E7E68556-EB99-0143-B815-CCFE46FEE3C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C397085-3DDE-2B4D-82AA-AB53F2C95F4E}" type="pres">
      <dgm:prSet presAssocID="{A3B90472-13E6-BA44-B361-1EA346285ED6}" presName="hierRoot1" presStyleCnt="0">
        <dgm:presLayoutVars>
          <dgm:hierBranch val="init"/>
        </dgm:presLayoutVars>
      </dgm:prSet>
      <dgm:spPr/>
    </dgm:pt>
    <dgm:pt modelId="{8F38DDA1-ECFF-3849-BEA6-DFA25982DF3E}" type="pres">
      <dgm:prSet presAssocID="{A3B90472-13E6-BA44-B361-1EA346285ED6}" presName="rootComposite1" presStyleCnt="0"/>
      <dgm:spPr/>
    </dgm:pt>
    <dgm:pt modelId="{704A4BC1-8DC0-7745-8510-E110D21F119B}" type="pres">
      <dgm:prSet presAssocID="{A3B90472-13E6-BA44-B361-1EA346285ED6}" presName="rootText1" presStyleLbl="node0" presStyleIdx="0" presStyleCnt="1">
        <dgm:presLayoutVars>
          <dgm:chPref val="3"/>
        </dgm:presLayoutVars>
      </dgm:prSet>
      <dgm:spPr/>
    </dgm:pt>
    <dgm:pt modelId="{96C8C8E6-41EE-B04E-9835-586E80EBF37B}" type="pres">
      <dgm:prSet presAssocID="{A3B90472-13E6-BA44-B361-1EA346285ED6}" presName="rootConnector1" presStyleLbl="node1" presStyleIdx="0" presStyleCnt="0"/>
      <dgm:spPr/>
    </dgm:pt>
    <dgm:pt modelId="{118A8B83-40B7-D34A-9F9E-BFED80663930}" type="pres">
      <dgm:prSet presAssocID="{A3B90472-13E6-BA44-B361-1EA346285ED6}" presName="hierChild2" presStyleCnt="0"/>
      <dgm:spPr/>
    </dgm:pt>
    <dgm:pt modelId="{2D9967CB-9B39-AC43-AE87-D34EAB122225}" type="pres">
      <dgm:prSet presAssocID="{7AD21148-EEA9-E542-8E62-1608D8EE467A}" presName="Name37" presStyleLbl="parChTrans1D2" presStyleIdx="0" presStyleCnt="1"/>
      <dgm:spPr/>
    </dgm:pt>
    <dgm:pt modelId="{20DBD7C1-A2B3-CE43-A5BC-7C052BF753CD}" type="pres">
      <dgm:prSet presAssocID="{97330474-3A92-F44A-B231-2573BD4C53A8}" presName="hierRoot2" presStyleCnt="0">
        <dgm:presLayoutVars>
          <dgm:hierBranch val="init"/>
        </dgm:presLayoutVars>
      </dgm:prSet>
      <dgm:spPr/>
    </dgm:pt>
    <dgm:pt modelId="{8B0B5B89-3414-E34D-8D05-2C5F5B48568F}" type="pres">
      <dgm:prSet presAssocID="{97330474-3A92-F44A-B231-2573BD4C53A8}" presName="rootComposite" presStyleCnt="0"/>
      <dgm:spPr/>
    </dgm:pt>
    <dgm:pt modelId="{EAF0FF16-F3BF-E34E-96AE-E981993B1413}" type="pres">
      <dgm:prSet presAssocID="{97330474-3A92-F44A-B231-2573BD4C53A8}" presName="rootText" presStyleLbl="node2" presStyleIdx="0" presStyleCnt="1">
        <dgm:presLayoutVars>
          <dgm:chPref val="3"/>
        </dgm:presLayoutVars>
      </dgm:prSet>
      <dgm:spPr/>
    </dgm:pt>
    <dgm:pt modelId="{219242A9-EA85-8E4C-8086-B78DCC2DC579}" type="pres">
      <dgm:prSet presAssocID="{97330474-3A92-F44A-B231-2573BD4C53A8}" presName="rootConnector" presStyleLbl="node2" presStyleIdx="0" presStyleCnt="1"/>
      <dgm:spPr/>
    </dgm:pt>
    <dgm:pt modelId="{15DE0B61-D127-A542-80C6-356F7D6B14E6}" type="pres">
      <dgm:prSet presAssocID="{97330474-3A92-F44A-B231-2573BD4C53A8}" presName="hierChild4" presStyleCnt="0"/>
      <dgm:spPr/>
    </dgm:pt>
    <dgm:pt modelId="{CCE552AE-A8B0-CE45-9C54-01723ED98723}" type="pres">
      <dgm:prSet presAssocID="{96F9D41A-8809-E047-99D3-D60095FD40AB}" presName="Name37" presStyleLbl="parChTrans1D3" presStyleIdx="0" presStyleCnt="5"/>
      <dgm:spPr/>
    </dgm:pt>
    <dgm:pt modelId="{F5C312E0-8CD6-774B-8BB5-5DD0D0BC107F}" type="pres">
      <dgm:prSet presAssocID="{80892BE7-4EE1-C54F-A888-5B0E57FA5B05}" presName="hierRoot2" presStyleCnt="0">
        <dgm:presLayoutVars>
          <dgm:hierBranch val="init"/>
        </dgm:presLayoutVars>
      </dgm:prSet>
      <dgm:spPr/>
    </dgm:pt>
    <dgm:pt modelId="{46298AE4-AF02-2846-BD6A-FBF9CA001083}" type="pres">
      <dgm:prSet presAssocID="{80892BE7-4EE1-C54F-A888-5B0E57FA5B05}" presName="rootComposite" presStyleCnt="0"/>
      <dgm:spPr/>
    </dgm:pt>
    <dgm:pt modelId="{65AAAE22-19E5-824A-B913-2D28C3F49EAE}" type="pres">
      <dgm:prSet presAssocID="{80892BE7-4EE1-C54F-A888-5B0E57FA5B05}" presName="rootText" presStyleLbl="node3" presStyleIdx="0" presStyleCnt="5">
        <dgm:presLayoutVars>
          <dgm:chPref val="3"/>
        </dgm:presLayoutVars>
      </dgm:prSet>
      <dgm:spPr/>
    </dgm:pt>
    <dgm:pt modelId="{98908AF4-B41F-5347-B1F4-2C79D87B0658}" type="pres">
      <dgm:prSet presAssocID="{80892BE7-4EE1-C54F-A888-5B0E57FA5B05}" presName="rootConnector" presStyleLbl="node3" presStyleIdx="0" presStyleCnt="5"/>
      <dgm:spPr/>
    </dgm:pt>
    <dgm:pt modelId="{0993D3BD-2E35-2847-BE2A-1D7FBC6CD639}" type="pres">
      <dgm:prSet presAssocID="{80892BE7-4EE1-C54F-A888-5B0E57FA5B05}" presName="hierChild4" presStyleCnt="0"/>
      <dgm:spPr/>
    </dgm:pt>
    <dgm:pt modelId="{FB8AFAB1-989A-284A-87CC-F2FD7DC068F6}" type="pres">
      <dgm:prSet presAssocID="{80892BE7-4EE1-C54F-A888-5B0E57FA5B05}" presName="hierChild5" presStyleCnt="0"/>
      <dgm:spPr/>
    </dgm:pt>
    <dgm:pt modelId="{7EFA70A9-4B40-F949-8454-623D00124FB7}" type="pres">
      <dgm:prSet presAssocID="{5C03539A-B430-8747-9945-D7FBBC9CB3EE}" presName="Name37" presStyleLbl="parChTrans1D3" presStyleIdx="1" presStyleCnt="5"/>
      <dgm:spPr/>
    </dgm:pt>
    <dgm:pt modelId="{3B75E2DF-58BB-1249-A9B7-2786C16AEB15}" type="pres">
      <dgm:prSet presAssocID="{693C15E1-A51A-E449-9E3D-4860674EF894}" presName="hierRoot2" presStyleCnt="0">
        <dgm:presLayoutVars>
          <dgm:hierBranch val="init"/>
        </dgm:presLayoutVars>
      </dgm:prSet>
      <dgm:spPr/>
    </dgm:pt>
    <dgm:pt modelId="{31A015DA-31C8-0C41-99ED-4230FC82D313}" type="pres">
      <dgm:prSet presAssocID="{693C15E1-A51A-E449-9E3D-4860674EF894}" presName="rootComposite" presStyleCnt="0"/>
      <dgm:spPr/>
    </dgm:pt>
    <dgm:pt modelId="{21CF5EDA-5050-9249-B24C-7B4E344F9817}" type="pres">
      <dgm:prSet presAssocID="{693C15E1-A51A-E449-9E3D-4860674EF894}" presName="rootText" presStyleLbl="node3" presStyleIdx="1" presStyleCnt="5">
        <dgm:presLayoutVars>
          <dgm:chPref val="3"/>
        </dgm:presLayoutVars>
      </dgm:prSet>
      <dgm:spPr/>
    </dgm:pt>
    <dgm:pt modelId="{C8751722-964E-B948-BD97-C4ECB7B6CBD8}" type="pres">
      <dgm:prSet presAssocID="{693C15E1-A51A-E449-9E3D-4860674EF894}" presName="rootConnector" presStyleLbl="node3" presStyleIdx="1" presStyleCnt="5"/>
      <dgm:spPr/>
    </dgm:pt>
    <dgm:pt modelId="{FACF99AE-BE87-9447-95C3-AAB28FE04401}" type="pres">
      <dgm:prSet presAssocID="{693C15E1-A51A-E449-9E3D-4860674EF894}" presName="hierChild4" presStyleCnt="0"/>
      <dgm:spPr/>
    </dgm:pt>
    <dgm:pt modelId="{0130E9A4-7B5A-3143-89C1-EF799E420E2A}" type="pres">
      <dgm:prSet presAssocID="{BFB8D41E-D2E5-C745-AADF-A15787D5091C}" presName="Name37" presStyleLbl="parChTrans1D4" presStyleIdx="0" presStyleCnt="4"/>
      <dgm:spPr/>
    </dgm:pt>
    <dgm:pt modelId="{C5603CF9-ADB6-944C-BF64-1E61140765CF}" type="pres">
      <dgm:prSet presAssocID="{4E9C06B2-7852-2F4B-BF62-344487320145}" presName="hierRoot2" presStyleCnt="0">
        <dgm:presLayoutVars>
          <dgm:hierBranch val="init"/>
        </dgm:presLayoutVars>
      </dgm:prSet>
      <dgm:spPr/>
    </dgm:pt>
    <dgm:pt modelId="{13E853E0-AC2E-644D-A54B-919C12F96D03}" type="pres">
      <dgm:prSet presAssocID="{4E9C06B2-7852-2F4B-BF62-344487320145}" presName="rootComposite" presStyleCnt="0"/>
      <dgm:spPr/>
    </dgm:pt>
    <dgm:pt modelId="{3051782D-E419-A04B-9882-0D697FF2F087}" type="pres">
      <dgm:prSet presAssocID="{4E9C06B2-7852-2F4B-BF62-344487320145}" presName="rootText" presStyleLbl="node4" presStyleIdx="0" presStyleCnt="4">
        <dgm:presLayoutVars>
          <dgm:chPref val="3"/>
        </dgm:presLayoutVars>
      </dgm:prSet>
      <dgm:spPr/>
    </dgm:pt>
    <dgm:pt modelId="{0EE4B9AE-33A1-914D-B473-C54544E37152}" type="pres">
      <dgm:prSet presAssocID="{4E9C06B2-7852-2F4B-BF62-344487320145}" presName="rootConnector" presStyleLbl="node4" presStyleIdx="0" presStyleCnt="4"/>
      <dgm:spPr/>
    </dgm:pt>
    <dgm:pt modelId="{50C57ED9-1687-A548-B514-4E5581E75F94}" type="pres">
      <dgm:prSet presAssocID="{4E9C06B2-7852-2F4B-BF62-344487320145}" presName="hierChild4" presStyleCnt="0"/>
      <dgm:spPr/>
    </dgm:pt>
    <dgm:pt modelId="{094FEADD-663D-1343-9AAF-63BF93F7CC47}" type="pres">
      <dgm:prSet presAssocID="{4E9C06B2-7852-2F4B-BF62-344487320145}" presName="hierChild5" presStyleCnt="0"/>
      <dgm:spPr/>
    </dgm:pt>
    <dgm:pt modelId="{D131795A-0530-8F4E-B68A-38DE93A4554E}" type="pres">
      <dgm:prSet presAssocID="{693C15E1-A51A-E449-9E3D-4860674EF894}" presName="hierChild5" presStyleCnt="0"/>
      <dgm:spPr/>
    </dgm:pt>
    <dgm:pt modelId="{C417EBBC-8D3C-3646-9C34-D4A51F9D2109}" type="pres">
      <dgm:prSet presAssocID="{C5C72504-7037-BF42-8B25-C245FBB5F05A}" presName="Name37" presStyleLbl="parChTrans1D3" presStyleIdx="2" presStyleCnt="5"/>
      <dgm:spPr/>
    </dgm:pt>
    <dgm:pt modelId="{05EE893A-81FB-8F46-BDB4-56C528F01704}" type="pres">
      <dgm:prSet presAssocID="{3C63FBEF-7739-8046-82BA-5E5D2F97EACE}" presName="hierRoot2" presStyleCnt="0">
        <dgm:presLayoutVars>
          <dgm:hierBranch val="init"/>
        </dgm:presLayoutVars>
      </dgm:prSet>
      <dgm:spPr/>
    </dgm:pt>
    <dgm:pt modelId="{4D6130F1-91A7-734F-9959-2E8748CC93C6}" type="pres">
      <dgm:prSet presAssocID="{3C63FBEF-7739-8046-82BA-5E5D2F97EACE}" presName="rootComposite" presStyleCnt="0"/>
      <dgm:spPr/>
    </dgm:pt>
    <dgm:pt modelId="{66B82E98-D514-FB4F-99F0-D5C6E911EA20}" type="pres">
      <dgm:prSet presAssocID="{3C63FBEF-7739-8046-82BA-5E5D2F97EACE}" presName="rootText" presStyleLbl="node3" presStyleIdx="2" presStyleCnt="5">
        <dgm:presLayoutVars>
          <dgm:chPref val="3"/>
        </dgm:presLayoutVars>
      </dgm:prSet>
      <dgm:spPr/>
    </dgm:pt>
    <dgm:pt modelId="{CC05629A-35ED-8B44-B5F7-38114E16A3FE}" type="pres">
      <dgm:prSet presAssocID="{3C63FBEF-7739-8046-82BA-5E5D2F97EACE}" presName="rootConnector" presStyleLbl="node3" presStyleIdx="2" presStyleCnt="5"/>
      <dgm:spPr/>
    </dgm:pt>
    <dgm:pt modelId="{27AC9C40-437E-7F4B-93A5-977525D8170C}" type="pres">
      <dgm:prSet presAssocID="{3C63FBEF-7739-8046-82BA-5E5D2F97EACE}" presName="hierChild4" presStyleCnt="0"/>
      <dgm:spPr/>
    </dgm:pt>
    <dgm:pt modelId="{35C09E0B-F610-864A-B892-E46F7108C23E}" type="pres">
      <dgm:prSet presAssocID="{D4DC8934-7BA6-634F-B1AE-8072AD57A329}" presName="Name37" presStyleLbl="parChTrans1D4" presStyleIdx="1" presStyleCnt="4"/>
      <dgm:spPr/>
    </dgm:pt>
    <dgm:pt modelId="{D95C074C-12C8-D54B-9945-85BDCF32EBAF}" type="pres">
      <dgm:prSet presAssocID="{C7227D04-F7B5-5146-B0C5-6ACE16AE474D}" presName="hierRoot2" presStyleCnt="0">
        <dgm:presLayoutVars>
          <dgm:hierBranch val="init"/>
        </dgm:presLayoutVars>
      </dgm:prSet>
      <dgm:spPr/>
    </dgm:pt>
    <dgm:pt modelId="{0F6FEB2C-A254-DC43-B284-4FBFFE683086}" type="pres">
      <dgm:prSet presAssocID="{C7227D04-F7B5-5146-B0C5-6ACE16AE474D}" presName="rootComposite" presStyleCnt="0"/>
      <dgm:spPr/>
    </dgm:pt>
    <dgm:pt modelId="{FD544639-8222-6B4C-AE44-79ABA1D3780A}" type="pres">
      <dgm:prSet presAssocID="{C7227D04-F7B5-5146-B0C5-6ACE16AE474D}" presName="rootText" presStyleLbl="node4" presStyleIdx="1" presStyleCnt="4">
        <dgm:presLayoutVars>
          <dgm:chPref val="3"/>
        </dgm:presLayoutVars>
      </dgm:prSet>
      <dgm:spPr/>
    </dgm:pt>
    <dgm:pt modelId="{ABBA243A-A1F5-DD43-A2EC-6F8599D42169}" type="pres">
      <dgm:prSet presAssocID="{C7227D04-F7B5-5146-B0C5-6ACE16AE474D}" presName="rootConnector" presStyleLbl="node4" presStyleIdx="1" presStyleCnt="4"/>
      <dgm:spPr/>
    </dgm:pt>
    <dgm:pt modelId="{2C4DC2E2-95B9-A94A-8BD8-0D9134BD41EE}" type="pres">
      <dgm:prSet presAssocID="{C7227D04-F7B5-5146-B0C5-6ACE16AE474D}" presName="hierChild4" presStyleCnt="0"/>
      <dgm:spPr/>
    </dgm:pt>
    <dgm:pt modelId="{257E086C-EB57-124A-83F0-CA7B14636E23}" type="pres">
      <dgm:prSet presAssocID="{C7227D04-F7B5-5146-B0C5-6ACE16AE474D}" presName="hierChild5" presStyleCnt="0"/>
      <dgm:spPr/>
    </dgm:pt>
    <dgm:pt modelId="{7DF15340-E619-9448-89D8-D8F705BC7F86}" type="pres">
      <dgm:prSet presAssocID="{AEEE5453-0927-6F43-BB6A-CE9C26011D3B}" presName="Name37" presStyleLbl="parChTrans1D4" presStyleIdx="2" presStyleCnt="4"/>
      <dgm:spPr/>
    </dgm:pt>
    <dgm:pt modelId="{788FA5B7-B7B8-8C42-A112-56D1DB1CD440}" type="pres">
      <dgm:prSet presAssocID="{3848F5C1-F18D-EB48-A3D3-CEACFB4277B9}" presName="hierRoot2" presStyleCnt="0">
        <dgm:presLayoutVars>
          <dgm:hierBranch val="init"/>
        </dgm:presLayoutVars>
      </dgm:prSet>
      <dgm:spPr/>
    </dgm:pt>
    <dgm:pt modelId="{7661AFC6-A70C-694B-8186-B32CB7408E7F}" type="pres">
      <dgm:prSet presAssocID="{3848F5C1-F18D-EB48-A3D3-CEACFB4277B9}" presName="rootComposite" presStyleCnt="0"/>
      <dgm:spPr/>
    </dgm:pt>
    <dgm:pt modelId="{09929BAA-1471-F84E-A491-3FFCB589784B}" type="pres">
      <dgm:prSet presAssocID="{3848F5C1-F18D-EB48-A3D3-CEACFB4277B9}" presName="rootText" presStyleLbl="node4" presStyleIdx="2" presStyleCnt="4">
        <dgm:presLayoutVars>
          <dgm:chPref val="3"/>
        </dgm:presLayoutVars>
      </dgm:prSet>
      <dgm:spPr/>
    </dgm:pt>
    <dgm:pt modelId="{E72D77F0-6B05-584F-833E-C42632E29619}" type="pres">
      <dgm:prSet presAssocID="{3848F5C1-F18D-EB48-A3D3-CEACFB4277B9}" presName="rootConnector" presStyleLbl="node4" presStyleIdx="2" presStyleCnt="4"/>
      <dgm:spPr/>
    </dgm:pt>
    <dgm:pt modelId="{B9A25E3C-9509-F544-802A-F7AD42A129DB}" type="pres">
      <dgm:prSet presAssocID="{3848F5C1-F18D-EB48-A3D3-CEACFB4277B9}" presName="hierChild4" presStyleCnt="0"/>
      <dgm:spPr/>
    </dgm:pt>
    <dgm:pt modelId="{6BED8A4F-EC49-A945-95D2-9FC4CA444496}" type="pres">
      <dgm:prSet presAssocID="{3848F5C1-F18D-EB48-A3D3-CEACFB4277B9}" presName="hierChild5" presStyleCnt="0"/>
      <dgm:spPr/>
    </dgm:pt>
    <dgm:pt modelId="{F74BE9F4-3F7E-CE4C-AC89-4D78A2D6FE05}" type="pres">
      <dgm:prSet presAssocID="{EA5F601F-414A-7342-83E5-06037587B265}" presName="Name37" presStyleLbl="parChTrans1D4" presStyleIdx="3" presStyleCnt="4"/>
      <dgm:spPr/>
    </dgm:pt>
    <dgm:pt modelId="{8003E54D-890F-8A40-BB42-47B49B1381BD}" type="pres">
      <dgm:prSet presAssocID="{3B2026D9-AB10-B845-A5D6-9C908B5CE823}" presName="hierRoot2" presStyleCnt="0">
        <dgm:presLayoutVars>
          <dgm:hierBranch val="init"/>
        </dgm:presLayoutVars>
      </dgm:prSet>
      <dgm:spPr/>
    </dgm:pt>
    <dgm:pt modelId="{878C4900-7A54-E649-9A93-E9A1E2337FB8}" type="pres">
      <dgm:prSet presAssocID="{3B2026D9-AB10-B845-A5D6-9C908B5CE823}" presName="rootComposite" presStyleCnt="0"/>
      <dgm:spPr/>
    </dgm:pt>
    <dgm:pt modelId="{A02A9C76-F8C6-174E-9337-5C69541D1C42}" type="pres">
      <dgm:prSet presAssocID="{3B2026D9-AB10-B845-A5D6-9C908B5CE823}" presName="rootText" presStyleLbl="node4" presStyleIdx="3" presStyleCnt="4">
        <dgm:presLayoutVars>
          <dgm:chPref val="3"/>
        </dgm:presLayoutVars>
      </dgm:prSet>
      <dgm:spPr/>
    </dgm:pt>
    <dgm:pt modelId="{387649A6-6A25-794F-A2E6-5A6EA60E42C7}" type="pres">
      <dgm:prSet presAssocID="{3B2026D9-AB10-B845-A5D6-9C908B5CE823}" presName="rootConnector" presStyleLbl="node4" presStyleIdx="3" presStyleCnt="4"/>
      <dgm:spPr/>
    </dgm:pt>
    <dgm:pt modelId="{DD7130BB-4D93-0F4E-9E42-D18AED8A3BAF}" type="pres">
      <dgm:prSet presAssocID="{3B2026D9-AB10-B845-A5D6-9C908B5CE823}" presName="hierChild4" presStyleCnt="0"/>
      <dgm:spPr/>
    </dgm:pt>
    <dgm:pt modelId="{D95AB882-FB3F-B444-9C4B-063473488455}" type="pres">
      <dgm:prSet presAssocID="{3B2026D9-AB10-B845-A5D6-9C908B5CE823}" presName="hierChild5" presStyleCnt="0"/>
      <dgm:spPr/>
    </dgm:pt>
    <dgm:pt modelId="{85BD6522-8030-8C4F-8179-0F265FFBBAC6}" type="pres">
      <dgm:prSet presAssocID="{3C63FBEF-7739-8046-82BA-5E5D2F97EACE}" presName="hierChild5" presStyleCnt="0"/>
      <dgm:spPr/>
    </dgm:pt>
    <dgm:pt modelId="{7240855F-3EE7-CA40-943F-AE983EBDB83C}" type="pres">
      <dgm:prSet presAssocID="{5C9D0A8A-A242-EA45-80E5-9453CD39FE7A}" presName="Name37" presStyleLbl="parChTrans1D3" presStyleIdx="3" presStyleCnt="5"/>
      <dgm:spPr/>
    </dgm:pt>
    <dgm:pt modelId="{EB003391-C391-5443-8635-3DA5E0C6300C}" type="pres">
      <dgm:prSet presAssocID="{708B40AF-E8FD-614E-8975-55D5352B1E0C}" presName="hierRoot2" presStyleCnt="0">
        <dgm:presLayoutVars>
          <dgm:hierBranch val="init"/>
        </dgm:presLayoutVars>
      </dgm:prSet>
      <dgm:spPr/>
    </dgm:pt>
    <dgm:pt modelId="{689A3C09-91C3-3A42-8862-BB1FA2DD9658}" type="pres">
      <dgm:prSet presAssocID="{708B40AF-E8FD-614E-8975-55D5352B1E0C}" presName="rootComposite" presStyleCnt="0"/>
      <dgm:spPr/>
    </dgm:pt>
    <dgm:pt modelId="{5B0A0D40-829C-C646-8B3C-40EF45039B4B}" type="pres">
      <dgm:prSet presAssocID="{708B40AF-E8FD-614E-8975-55D5352B1E0C}" presName="rootText" presStyleLbl="node3" presStyleIdx="3" presStyleCnt="5">
        <dgm:presLayoutVars>
          <dgm:chPref val="3"/>
        </dgm:presLayoutVars>
      </dgm:prSet>
      <dgm:spPr/>
    </dgm:pt>
    <dgm:pt modelId="{8D363B9D-0769-F34B-BED2-4B847C48C060}" type="pres">
      <dgm:prSet presAssocID="{708B40AF-E8FD-614E-8975-55D5352B1E0C}" presName="rootConnector" presStyleLbl="node3" presStyleIdx="3" presStyleCnt="5"/>
      <dgm:spPr/>
    </dgm:pt>
    <dgm:pt modelId="{E0696949-04C0-3144-955F-3D3C1AF5EA6A}" type="pres">
      <dgm:prSet presAssocID="{708B40AF-E8FD-614E-8975-55D5352B1E0C}" presName="hierChild4" presStyleCnt="0"/>
      <dgm:spPr/>
    </dgm:pt>
    <dgm:pt modelId="{2C320316-3570-3040-BE17-D5D3EA72980E}" type="pres">
      <dgm:prSet presAssocID="{708B40AF-E8FD-614E-8975-55D5352B1E0C}" presName="hierChild5" presStyleCnt="0"/>
      <dgm:spPr/>
    </dgm:pt>
    <dgm:pt modelId="{38231C80-60F1-0944-9DFB-F533EEDDA0DE}" type="pres">
      <dgm:prSet presAssocID="{585D7811-839C-4E44-83B0-33C3A1CDB256}" presName="Name37" presStyleLbl="parChTrans1D3" presStyleIdx="4" presStyleCnt="5"/>
      <dgm:spPr/>
    </dgm:pt>
    <dgm:pt modelId="{E5845367-4623-E844-A6E8-3384D44FA95A}" type="pres">
      <dgm:prSet presAssocID="{F66C93A3-2D10-DF40-9BCD-6A6DFF3ECDED}" presName="hierRoot2" presStyleCnt="0">
        <dgm:presLayoutVars>
          <dgm:hierBranch val="init"/>
        </dgm:presLayoutVars>
      </dgm:prSet>
      <dgm:spPr/>
    </dgm:pt>
    <dgm:pt modelId="{39499E87-FBB3-544C-8100-B97FF104FDFB}" type="pres">
      <dgm:prSet presAssocID="{F66C93A3-2D10-DF40-9BCD-6A6DFF3ECDED}" presName="rootComposite" presStyleCnt="0"/>
      <dgm:spPr/>
    </dgm:pt>
    <dgm:pt modelId="{A5EA2297-8A59-9B44-A6BE-81AB141E3166}" type="pres">
      <dgm:prSet presAssocID="{F66C93A3-2D10-DF40-9BCD-6A6DFF3ECDED}" presName="rootText" presStyleLbl="node3" presStyleIdx="4" presStyleCnt="5">
        <dgm:presLayoutVars>
          <dgm:chPref val="3"/>
        </dgm:presLayoutVars>
      </dgm:prSet>
      <dgm:spPr/>
    </dgm:pt>
    <dgm:pt modelId="{37D3948E-83C7-E645-B717-582DBDC17D9E}" type="pres">
      <dgm:prSet presAssocID="{F66C93A3-2D10-DF40-9BCD-6A6DFF3ECDED}" presName="rootConnector" presStyleLbl="node3" presStyleIdx="4" presStyleCnt="5"/>
      <dgm:spPr/>
    </dgm:pt>
    <dgm:pt modelId="{AA7DD37F-5A03-764B-BEF5-00E0360634FF}" type="pres">
      <dgm:prSet presAssocID="{F66C93A3-2D10-DF40-9BCD-6A6DFF3ECDED}" presName="hierChild4" presStyleCnt="0"/>
      <dgm:spPr/>
    </dgm:pt>
    <dgm:pt modelId="{D4427946-EB39-B740-AC9A-F2E9C1FD78A6}" type="pres">
      <dgm:prSet presAssocID="{F66C93A3-2D10-DF40-9BCD-6A6DFF3ECDED}" presName="hierChild5" presStyleCnt="0"/>
      <dgm:spPr/>
    </dgm:pt>
    <dgm:pt modelId="{976E3AC4-99E8-4F46-A061-3954A7E334BE}" type="pres">
      <dgm:prSet presAssocID="{97330474-3A92-F44A-B231-2573BD4C53A8}" presName="hierChild5" presStyleCnt="0"/>
      <dgm:spPr/>
    </dgm:pt>
    <dgm:pt modelId="{3C4154F4-199C-EB48-B9E2-47C1E9486F9B}" type="pres">
      <dgm:prSet presAssocID="{A3B90472-13E6-BA44-B361-1EA346285ED6}" presName="hierChild3" presStyleCnt="0"/>
      <dgm:spPr/>
    </dgm:pt>
  </dgm:ptLst>
  <dgm:cxnLst>
    <dgm:cxn modelId="{DD29D800-A24B-1D4F-856B-CF66E667ABB2}" type="presOf" srcId="{4E9C06B2-7852-2F4B-BF62-344487320145}" destId="{3051782D-E419-A04B-9882-0D697FF2F087}" srcOrd="0" destOrd="0" presId="urn:microsoft.com/office/officeart/2005/8/layout/orgChart1"/>
    <dgm:cxn modelId="{45C75703-6360-C443-909C-E5782E0DBE1F}" type="presOf" srcId="{708B40AF-E8FD-614E-8975-55D5352B1E0C}" destId="{5B0A0D40-829C-C646-8B3C-40EF45039B4B}" srcOrd="0" destOrd="0" presId="urn:microsoft.com/office/officeart/2005/8/layout/orgChart1"/>
    <dgm:cxn modelId="{CEF92004-8DFC-6F4D-AB34-FAB00CD9866B}" type="presOf" srcId="{708B40AF-E8FD-614E-8975-55D5352B1E0C}" destId="{8D363B9D-0769-F34B-BED2-4B847C48C060}" srcOrd="1" destOrd="0" presId="urn:microsoft.com/office/officeart/2005/8/layout/orgChart1"/>
    <dgm:cxn modelId="{D85FD40A-2021-4145-AEC4-3FC92DEDB8A9}" type="presOf" srcId="{C5C72504-7037-BF42-8B25-C245FBB5F05A}" destId="{C417EBBC-8D3C-3646-9C34-D4A51F9D2109}" srcOrd="0" destOrd="0" presId="urn:microsoft.com/office/officeart/2005/8/layout/orgChart1"/>
    <dgm:cxn modelId="{88DD9C10-471A-0543-AABA-94C54F64F405}" srcId="{A3B90472-13E6-BA44-B361-1EA346285ED6}" destId="{97330474-3A92-F44A-B231-2573BD4C53A8}" srcOrd="0" destOrd="0" parTransId="{7AD21148-EEA9-E542-8E62-1608D8EE467A}" sibTransId="{FB56CE4C-B35F-AB48-897A-B5A286B88242}"/>
    <dgm:cxn modelId="{0A8D7B13-5D76-4A42-B356-92DD84F8B0E0}" srcId="{3C63FBEF-7739-8046-82BA-5E5D2F97EACE}" destId="{C7227D04-F7B5-5146-B0C5-6ACE16AE474D}" srcOrd="0" destOrd="0" parTransId="{D4DC8934-7BA6-634F-B1AE-8072AD57A329}" sibTransId="{4C96970D-4B12-CE48-8530-809916597AA1}"/>
    <dgm:cxn modelId="{C7B0441E-B5CF-0144-9EE1-E1C6700B6848}" srcId="{3C63FBEF-7739-8046-82BA-5E5D2F97EACE}" destId="{3B2026D9-AB10-B845-A5D6-9C908B5CE823}" srcOrd="2" destOrd="0" parTransId="{EA5F601F-414A-7342-83E5-06037587B265}" sibTransId="{2F0C847B-C42A-0740-8832-38D76A8DB787}"/>
    <dgm:cxn modelId="{D8130229-E52A-7F44-B203-F1057F583F2C}" type="presOf" srcId="{3B2026D9-AB10-B845-A5D6-9C908B5CE823}" destId="{387649A6-6A25-794F-A2E6-5A6EA60E42C7}" srcOrd="1" destOrd="0" presId="urn:microsoft.com/office/officeart/2005/8/layout/orgChart1"/>
    <dgm:cxn modelId="{D0924732-13B9-174E-977D-338C2BC60A33}" type="presOf" srcId="{97330474-3A92-F44A-B231-2573BD4C53A8}" destId="{219242A9-EA85-8E4C-8086-B78DCC2DC579}" srcOrd="1" destOrd="0" presId="urn:microsoft.com/office/officeart/2005/8/layout/orgChart1"/>
    <dgm:cxn modelId="{BB46FA37-DF79-554B-BA5A-A2E2DCD65400}" srcId="{97330474-3A92-F44A-B231-2573BD4C53A8}" destId="{708B40AF-E8FD-614E-8975-55D5352B1E0C}" srcOrd="3" destOrd="0" parTransId="{5C9D0A8A-A242-EA45-80E5-9453CD39FE7A}" sibTransId="{FAD89398-F2E0-4241-BD27-6F015CF2068F}"/>
    <dgm:cxn modelId="{C2A7A138-A808-8F42-BA8B-D8AA42B091AB}" type="presOf" srcId="{AEEE5453-0927-6F43-BB6A-CE9C26011D3B}" destId="{7DF15340-E619-9448-89D8-D8F705BC7F86}" srcOrd="0" destOrd="0" presId="urn:microsoft.com/office/officeart/2005/8/layout/orgChart1"/>
    <dgm:cxn modelId="{7EC2F139-1918-5A4F-888A-4C8D85A6704A}" type="presOf" srcId="{C7227D04-F7B5-5146-B0C5-6ACE16AE474D}" destId="{FD544639-8222-6B4C-AE44-79ABA1D3780A}" srcOrd="0" destOrd="0" presId="urn:microsoft.com/office/officeart/2005/8/layout/orgChart1"/>
    <dgm:cxn modelId="{E70C1F3F-7611-5245-BF5D-13BA4C0B6CF3}" type="presOf" srcId="{585D7811-839C-4E44-83B0-33C3A1CDB256}" destId="{38231C80-60F1-0944-9DFB-F533EEDDA0DE}" srcOrd="0" destOrd="0" presId="urn:microsoft.com/office/officeart/2005/8/layout/orgChart1"/>
    <dgm:cxn modelId="{76B93E49-ECB6-264A-87DC-3FD10B6EA339}" type="presOf" srcId="{97330474-3A92-F44A-B231-2573BD4C53A8}" destId="{EAF0FF16-F3BF-E34E-96AE-E981993B1413}" srcOrd="0" destOrd="0" presId="urn:microsoft.com/office/officeart/2005/8/layout/orgChart1"/>
    <dgm:cxn modelId="{5BE01857-B1DB-3145-92B2-5A97EF7B0AAB}" srcId="{3C63FBEF-7739-8046-82BA-5E5D2F97EACE}" destId="{3848F5C1-F18D-EB48-A3D3-CEACFB4277B9}" srcOrd="1" destOrd="0" parTransId="{AEEE5453-0927-6F43-BB6A-CE9C26011D3B}" sibTransId="{B5EC7214-8B55-5E4C-A841-64940546B3FE}"/>
    <dgm:cxn modelId="{72C0D35A-E0D0-254E-BA79-BA40EE04C13D}" srcId="{97330474-3A92-F44A-B231-2573BD4C53A8}" destId="{693C15E1-A51A-E449-9E3D-4860674EF894}" srcOrd="1" destOrd="0" parTransId="{5C03539A-B430-8747-9945-D7FBBC9CB3EE}" sibTransId="{75A9BE73-EC3B-904C-AA19-A2A695E35752}"/>
    <dgm:cxn modelId="{ECB7F45D-A848-0A45-94D7-4DFC0CE71C1B}" srcId="{97330474-3A92-F44A-B231-2573BD4C53A8}" destId="{F66C93A3-2D10-DF40-9BCD-6A6DFF3ECDED}" srcOrd="4" destOrd="0" parTransId="{585D7811-839C-4E44-83B0-33C3A1CDB256}" sibTransId="{0B0748EE-E69C-C640-ADA1-708E83316976}"/>
    <dgm:cxn modelId="{57CDEE5F-95D4-A84B-A765-93CC4665226C}" type="presOf" srcId="{96F9D41A-8809-E047-99D3-D60095FD40AB}" destId="{CCE552AE-A8B0-CE45-9C54-01723ED98723}" srcOrd="0" destOrd="0" presId="urn:microsoft.com/office/officeart/2005/8/layout/orgChart1"/>
    <dgm:cxn modelId="{E8908F66-367D-964A-B4E3-6D0BCD7EB2EC}" type="presOf" srcId="{80892BE7-4EE1-C54F-A888-5B0E57FA5B05}" destId="{98908AF4-B41F-5347-B1F4-2C79D87B0658}" srcOrd="1" destOrd="0" presId="urn:microsoft.com/office/officeart/2005/8/layout/orgChart1"/>
    <dgm:cxn modelId="{23FF846C-51D7-3746-847B-4D5E1313426C}" type="presOf" srcId="{7AD21148-EEA9-E542-8E62-1608D8EE467A}" destId="{2D9967CB-9B39-AC43-AE87-D34EAB122225}" srcOrd="0" destOrd="0" presId="urn:microsoft.com/office/officeart/2005/8/layout/orgChart1"/>
    <dgm:cxn modelId="{3484C572-00F8-BE47-BD8C-FB744F5B6BD1}" type="presOf" srcId="{3B2026D9-AB10-B845-A5D6-9C908B5CE823}" destId="{A02A9C76-F8C6-174E-9337-5C69541D1C42}" srcOrd="0" destOrd="0" presId="urn:microsoft.com/office/officeart/2005/8/layout/orgChart1"/>
    <dgm:cxn modelId="{5165B879-F7D2-9B45-8778-3D588244E817}" type="presOf" srcId="{3C63FBEF-7739-8046-82BA-5E5D2F97EACE}" destId="{66B82E98-D514-FB4F-99F0-D5C6E911EA20}" srcOrd="0" destOrd="0" presId="urn:microsoft.com/office/officeart/2005/8/layout/orgChart1"/>
    <dgm:cxn modelId="{AE461F80-2E16-8D49-9EF9-63C939F08CDF}" srcId="{97330474-3A92-F44A-B231-2573BD4C53A8}" destId="{3C63FBEF-7739-8046-82BA-5E5D2F97EACE}" srcOrd="2" destOrd="0" parTransId="{C5C72504-7037-BF42-8B25-C245FBB5F05A}" sibTransId="{A1187FF6-37CF-7A4A-B90E-8D3C7D1DF26F}"/>
    <dgm:cxn modelId="{636DB284-234E-7445-B386-092BFE89B110}" type="presOf" srcId="{E7E68556-EB99-0143-B815-CCFE46FEE3C1}" destId="{A6F9DA9F-CAF8-3144-914B-575B89795F79}" srcOrd="0" destOrd="0" presId="urn:microsoft.com/office/officeart/2005/8/layout/orgChart1"/>
    <dgm:cxn modelId="{EBB5CB86-AB84-C845-BBED-2762AFD46174}" type="presOf" srcId="{F66C93A3-2D10-DF40-9BCD-6A6DFF3ECDED}" destId="{37D3948E-83C7-E645-B717-582DBDC17D9E}" srcOrd="1" destOrd="0" presId="urn:microsoft.com/office/officeart/2005/8/layout/orgChart1"/>
    <dgm:cxn modelId="{132A4093-D702-FF45-AE1F-E92F8D127A70}" type="presOf" srcId="{C7227D04-F7B5-5146-B0C5-6ACE16AE474D}" destId="{ABBA243A-A1F5-DD43-A2EC-6F8599D42169}" srcOrd="1" destOrd="0" presId="urn:microsoft.com/office/officeart/2005/8/layout/orgChart1"/>
    <dgm:cxn modelId="{588BF09B-C311-3341-AB5F-A6114A28CADD}" type="presOf" srcId="{3C63FBEF-7739-8046-82BA-5E5D2F97EACE}" destId="{CC05629A-35ED-8B44-B5F7-38114E16A3FE}" srcOrd="1" destOrd="0" presId="urn:microsoft.com/office/officeart/2005/8/layout/orgChart1"/>
    <dgm:cxn modelId="{BEA83EA3-2C85-3D42-BA77-9B4417AC4635}" type="presOf" srcId="{693C15E1-A51A-E449-9E3D-4860674EF894}" destId="{C8751722-964E-B948-BD97-C4ECB7B6CBD8}" srcOrd="1" destOrd="0" presId="urn:microsoft.com/office/officeart/2005/8/layout/orgChart1"/>
    <dgm:cxn modelId="{4C44E9A5-C4E8-E14C-8409-2093F6CCBE96}" type="presOf" srcId="{4E9C06B2-7852-2F4B-BF62-344487320145}" destId="{0EE4B9AE-33A1-914D-B473-C54544E37152}" srcOrd="1" destOrd="0" presId="urn:microsoft.com/office/officeart/2005/8/layout/orgChart1"/>
    <dgm:cxn modelId="{FCFD9FA7-A8AC-4040-8458-942EF84F2BFF}" type="presOf" srcId="{3848F5C1-F18D-EB48-A3D3-CEACFB4277B9}" destId="{09929BAA-1471-F84E-A491-3FFCB589784B}" srcOrd="0" destOrd="0" presId="urn:microsoft.com/office/officeart/2005/8/layout/orgChart1"/>
    <dgm:cxn modelId="{BA8BE6AD-DD30-8947-95CE-B33CD09CA514}" srcId="{693C15E1-A51A-E449-9E3D-4860674EF894}" destId="{4E9C06B2-7852-2F4B-BF62-344487320145}" srcOrd="0" destOrd="0" parTransId="{BFB8D41E-D2E5-C745-AADF-A15787D5091C}" sibTransId="{E22343AA-A41D-0F49-8D4C-3529C8639D31}"/>
    <dgm:cxn modelId="{BCCFD3B1-CE51-4348-984A-088C6A3E4FC4}" type="presOf" srcId="{EA5F601F-414A-7342-83E5-06037587B265}" destId="{F74BE9F4-3F7E-CE4C-AC89-4D78A2D6FE05}" srcOrd="0" destOrd="0" presId="urn:microsoft.com/office/officeart/2005/8/layout/orgChart1"/>
    <dgm:cxn modelId="{7D123DB2-9952-384D-BA2B-DABD587A9182}" type="presOf" srcId="{F66C93A3-2D10-DF40-9BCD-6A6DFF3ECDED}" destId="{A5EA2297-8A59-9B44-A6BE-81AB141E3166}" srcOrd="0" destOrd="0" presId="urn:microsoft.com/office/officeart/2005/8/layout/orgChart1"/>
    <dgm:cxn modelId="{F6B08CB3-901A-3543-8818-0C994B1828E4}" srcId="{97330474-3A92-F44A-B231-2573BD4C53A8}" destId="{80892BE7-4EE1-C54F-A888-5B0E57FA5B05}" srcOrd="0" destOrd="0" parTransId="{96F9D41A-8809-E047-99D3-D60095FD40AB}" sibTransId="{8E2ECFD7-1B2B-8048-BB84-09F490935915}"/>
    <dgm:cxn modelId="{7F4987B6-05EF-8A45-81BD-A207F82F601A}" type="presOf" srcId="{5C9D0A8A-A242-EA45-80E5-9453CD39FE7A}" destId="{7240855F-3EE7-CA40-943F-AE983EBDB83C}" srcOrd="0" destOrd="0" presId="urn:microsoft.com/office/officeart/2005/8/layout/orgChart1"/>
    <dgm:cxn modelId="{3D22E5B8-8221-C049-9302-51C192B73577}" type="presOf" srcId="{80892BE7-4EE1-C54F-A888-5B0E57FA5B05}" destId="{65AAAE22-19E5-824A-B913-2D28C3F49EAE}" srcOrd="0" destOrd="0" presId="urn:microsoft.com/office/officeart/2005/8/layout/orgChart1"/>
    <dgm:cxn modelId="{7B8E01C0-61DE-0C41-84CE-5FC47A98E8AA}" type="presOf" srcId="{BFB8D41E-D2E5-C745-AADF-A15787D5091C}" destId="{0130E9A4-7B5A-3143-89C1-EF799E420E2A}" srcOrd="0" destOrd="0" presId="urn:microsoft.com/office/officeart/2005/8/layout/orgChart1"/>
    <dgm:cxn modelId="{0897D8D9-1840-FD45-B118-41E6793A6563}" srcId="{E7E68556-EB99-0143-B815-CCFE46FEE3C1}" destId="{A3B90472-13E6-BA44-B361-1EA346285ED6}" srcOrd="0" destOrd="0" parTransId="{A3DF7899-E25B-044D-9C64-1906DBE6FAB1}" sibTransId="{18FF23E2-4E8B-0940-A850-34A05C96666D}"/>
    <dgm:cxn modelId="{7C9CFAE1-B7CE-3E49-AA62-732694DEE682}" type="presOf" srcId="{D4DC8934-7BA6-634F-B1AE-8072AD57A329}" destId="{35C09E0B-F610-864A-B892-E46F7108C23E}" srcOrd="0" destOrd="0" presId="urn:microsoft.com/office/officeart/2005/8/layout/orgChart1"/>
    <dgm:cxn modelId="{5AB6C7E3-3691-D94E-B9DE-50025ED03810}" type="presOf" srcId="{3848F5C1-F18D-EB48-A3D3-CEACFB4277B9}" destId="{E72D77F0-6B05-584F-833E-C42632E29619}" srcOrd="1" destOrd="0" presId="urn:microsoft.com/office/officeart/2005/8/layout/orgChart1"/>
    <dgm:cxn modelId="{915287E8-1023-FE4D-BE46-A8430DD3C0AE}" type="presOf" srcId="{693C15E1-A51A-E449-9E3D-4860674EF894}" destId="{21CF5EDA-5050-9249-B24C-7B4E344F9817}" srcOrd="0" destOrd="0" presId="urn:microsoft.com/office/officeart/2005/8/layout/orgChart1"/>
    <dgm:cxn modelId="{5129E9EA-926C-2940-A04F-CD15F2678756}" type="presOf" srcId="{A3B90472-13E6-BA44-B361-1EA346285ED6}" destId="{96C8C8E6-41EE-B04E-9835-586E80EBF37B}" srcOrd="1" destOrd="0" presId="urn:microsoft.com/office/officeart/2005/8/layout/orgChart1"/>
    <dgm:cxn modelId="{680734ED-3D53-7A44-AC9B-AF52B75CFE96}" type="presOf" srcId="{A3B90472-13E6-BA44-B361-1EA346285ED6}" destId="{704A4BC1-8DC0-7745-8510-E110D21F119B}" srcOrd="0" destOrd="0" presId="urn:microsoft.com/office/officeart/2005/8/layout/orgChart1"/>
    <dgm:cxn modelId="{9BF8A0FD-8824-6246-8BFE-4239B0E73FAC}" type="presOf" srcId="{5C03539A-B430-8747-9945-D7FBBC9CB3EE}" destId="{7EFA70A9-4B40-F949-8454-623D00124FB7}" srcOrd="0" destOrd="0" presId="urn:microsoft.com/office/officeart/2005/8/layout/orgChart1"/>
    <dgm:cxn modelId="{646E12A7-69F9-5840-8265-D98FBCC2CA3F}" type="presParOf" srcId="{A6F9DA9F-CAF8-3144-914B-575B89795F79}" destId="{0C397085-3DDE-2B4D-82AA-AB53F2C95F4E}" srcOrd="0" destOrd="0" presId="urn:microsoft.com/office/officeart/2005/8/layout/orgChart1"/>
    <dgm:cxn modelId="{6317939E-82CE-5349-848C-22182D89CA11}" type="presParOf" srcId="{0C397085-3DDE-2B4D-82AA-AB53F2C95F4E}" destId="{8F38DDA1-ECFF-3849-BEA6-DFA25982DF3E}" srcOrd="0" destOrd="0" presId="urn:microsoft.com/office/officeart/2005/8/layout/orgChart1"/>
    <dgm:cxn modelId="{5A5810D8-D0E8-FC4E-A321-F199099B24CA}" type="presParOf" srcId="{8F38DDA1-ECFF-3849-BEA6-DFA25982DF3E}" destId="{704A4BC1-8DC0-7745-8510-E110D21F119B}" srcOrd="0" destOrd="0" presId="urn:microsoft.com/office/officeart/2005/8/layout/orgChart1"/>
    <dgm:cxn modelId="{AB25BDB4-934D-3D40-9EDD-8C6D257B8186}" type="presParOf" srcId="{8F38DDA1-ECFF-3849-BEA6-DFA25982DF3E}" destId="{96C8C8E6-41EE-B04E-9835-586E80EBF37B}" srcOrd="1" destOrd="0" presId="urn:microsoft.com/office/officeart/2005/8/layout/orgChart1"/>
    <dgm:cxn modelId="{BFE9CCBC-8854-7247-A79B-0E3B5831BFAD}" type="presParOf" srcId="{0C397085-3DDE-2B4D-82AA-AB53F2C95F4E}" destId="{118A8B83-40B7-D34A-9F9E-BFED80663930}" srcOrd="1" destOrd="0" presId="urn:microsoft.com/office/officeart/2005/8/layout/orgChart1"/>
    <dgm:cxn modelId="{59CBC6BF-D4DC-084E-8033-01F50B72D433}" type="presParOf" srcId="{118A8B83-40B7-D34A-9F9E-BFED80663930}" destId="{2D9967CB-9B39-AC43-AE87-D34EAB122225}" srcOrd="0" destOrd="0" presId="urn:microsoft.com/office/officeart/2005/8/layout/orgChart1"/>
    <dgm:cxn modelId="{C2F79747-33DA-3641-A4B1-2ACFD7FAE6E3}" type="presParOf" srcId="{118A8B83-40B7-D34A-9F9E-BFED80663930}" destId="{20DBD7C1-A2B3-CE43-A5BC-7C052BF753CD}" srcOrd="1" destOrd="0" presId="urn:microsoft.com/office/officeart/2005/8/layout/orgChart1"/>
    <dgm:cxn modelId="{C5794E56-88C0-2A44-AD60-26639442292E}" type="presParOf" srcId="{20DBD7C1-A2B3-CE43-A5BC-7C052BF753CD}" destId="{8B0B5B89-3414-E34D-8D05-2C5F5B48568F}" srcOrd="0" destOrd="0" presId="urn:microsoft.com/office/officeart/2005/8/layout/orgChart1"/>
    <dgm:cxn modelId="{F4CA94BF-0C6D-9643-8FD9-AEBF4061E713}" type="presParOf" srcId="{8B0B5B89-3414-E34D-8D05-2C5F5B48568F}" destId="{EAF0FF16-F3BF-E34E-96AE-E981993B1413}" srcOrd="0" destOrd="0" presId="urn:microsoft.com/office/officeart/2005/8/layout/orgChart1"/>
    <dgm:cxn modelId="{951B94A3-104C-2F46-998D-B53694E3F6CE}" type="presParOf" srcId="{8B0B5B89-3414-E34D-8D05-2C5F5B48568F}" destId="{219242A9-EA85-8E4C-8086-B78DCC2DC579}" srcOrd="1" destOrd="0" presId="urn:microsoft.com/office/officeart/2005/8/layout/orgChart1"/>
    <dgm:cxn modelId="{E65DEFDB-A668-8D4E-A5D7-E2AAE3F4BF70}" type="presParOf" srcId="{20DBD7C1-A2B3-CE43-A5BC-7C052BF753CD}" destId="{15DE0B61-D127-A542-80C6-356F7D6B14E6}" srcOrd="1" destOrd="0" presId="urn:microsoft.com/office/officeart/2005/8/layout/orgChart1"/>
    <dgm:cxn modelId="{5418B7FA-8517-DB4B-A950-6FFE2FB10946}" type="presParOf" srcId="{15DE0B61-D127-A542-80C6-356F7D6B14E6}" destId="{CCE552AE-A8B0-CE45-9C54-01723ED98723}" srcOrd="0" destOrd="0" presId="urn:microsoft.com/office/officeart/2005/8/layout/orgChart1"/>
    <dgm:cxn modelId="{EA499E86-1216-BF44-ABE5-7DAFF9CB09FC}" type="presParOf" srcId="{15DE0B61-D127-A542-80C6-356F7D6B14E6}" destId="{F5C312E0-8CD6-774B-8BB5-5DD0D0BC107F}" srcOrd="1" destOrd="0" presId="urn:microsoft.com/office/officeart/2005/8/layout/orgChart1"/>
    <dgm:cxn modelId="{CD09FDA4-3473-DA45-BDB1-20FA033A675C}" type="presParOf" srcId="{F5C312E0-8CD6-774B-8BB5-5DD0D0BC107F}" destId="{46298AE4-AF02-2846-BD6A-FBF9CA001083}" srcOrd="0" destOrd="0" presId="urn:microsoft.com/office/officeart/2005/8/layout/orgChart1"/>
    <dgm:cxn modelId="{ECE0DDF8-2F25-6D47-B375-925516344544}" type="presParOf" srcId="{46298AE4-AF02-2846-BD6A-FBF9CA001083}" destId="{65AAAE22-19E5-824A-B913-2D28C3F49EAE}" srcOrd="0" destOrd="0" presId="urn:microsoft.com/office/officeart/2005/8/layout/orgChart1"/>
    <dgm:cxn modelId="{BBD88CC5-C031-654B-B8B0-A2E114143C14}" type="presParOf" srcId="{46298AE4-AF02-2846-BD6A-FBF9CA001083}" destId="{98908AF4-B41F-5347-B1F4-2C79D87B0658}" srcOrd="1" destOrd="0" presId="urn:microsoft.com/office/officeart/2005/8/layout/orgChart1"/>
    <dgm:cxn modelId="{D896E81E-178D-3841-95EA-8441FF866B8D}" type="presParOf" srcId="{F5C312E0-8CD6-774B-8BB5-5DD0D0BC107F}" destId="{0993D3BD-2E35-2847-BE2A-1D7FBC6CD639}" srcOrd="1" destOrd="0" presId="urn:microsoft.com/office/officeart/2005/8/layout/orgChart1"/>
    <dgm:cxn modelId="{29042833-9E65-5C49-A2D8-711821C68505}" type="presParOf" srcId="{F5C312E0-8CD6-774B-8BB5-5DD0D0BC107F}" destId="{FB8AFAB1-989A-284A-87CC-F2FD7DC068F6}" srcOrd="2" destOrd="0" presId="urn:microsoft.com/office/officeart/2005/8/layout/orgChart1"/>
    <dgm:cxn modelId="{DC6A9924-0142-AC4D-9E6F-220670070784}" type="presParOf" srcId="{15DE0B61-D127-A542-80C6-356F7D6B14E6}" destId="{7EFA70A9-4B40-F949-8454-623D00124FB7}" srcOrd="2" destOrd="0" presId="urn:microsoft.com/office/officeart/2005/8/layout/orgChart1"/>
    <dgm:cxn modelId="{E461B42D-6BDD-5B44-97FF-5B280913D79A}" type="presParOf" srcId="{15DE0B61-D127-A542-80C6-356F7D6B14E6}" destId="{3B75E2DF-58BB-1249-A9B7-2786C16AEB15}" srcOrd="3" destOrd="0" presId="urn:microsoft.com/office/officeart/2005/8/layout/orgChart1"/>
    <dgm:cxn modelId="{13A5EAA4-E971-4D42-B637-F64CF814CCAC}" type="presParOf" srcId="{3B75E2DF-58BB-1249-A9B7-2786C16AEB15}" destId="{31A015DA-31C8-0C41-99ED-4230FC82D313}" srcOrd="0" destOrd="0" presId="urn:microsoft.com/office/officeart/2005/8/layout/orgChart1"/>
    <dgm:cxn modelId="{1EECECD0-6AE6-BA44-AE3D-48D2A3129EB3}" type="presParOf" srcId="{31A015DA-31C8-0C41-99ED-4230FC82D313}" destId="{21CF5EDA-5050-9249-B24C-7B4E344F9817}" srcOrd="0" destOrd="0" presId="urn:microsoft.com/office/officeart/2005/8/layout/orgChart1"/>
    <dgm:cxn modelId="{388648B4-E237-504E-819E-566B480454CD}" type="presParOf" srcId="{31A015DA-31C8-0C41-99ED-4230FC82D313}" destId="{C8751722-964E-B948-BD97-C4ECB7B6CBD8}" srcOrd="1" destOrd="0" presId="urn:microsoft.com/office/officeart/2005/8/layout/orgChart1"/>
    <dgm:cxn modelId="{B468D3B3-7D20-2947-8B41-70199832F546}" type="presParOf" srcId="{3B75E2DF-58BB-1249-A9B7-2786C16AEB15}" destId="{FACF99AE-BE87-9447-95C3-AAB28FE04401}" srcOrd="1" destOrd="0" presId="urn:microsoft.com/office/officeart/2005/8/layout/orgChart1"/>
    <dgm:cxn modelId="{BB7AAABF-23BE-C043-A26B-A68790BFA7F8}" type="presParOf" srcId="{FACF99AE-BE87-9447-95C3-AAB28FE04401}" destId="{0130E9A4-7B5A-3143-89C1-EF799E420E2A}" srcOrd="0" destOrd="0" presId="urn:microsoft.com/office/officeart/2005/8/layout/orgChart1"/>
    <dgm:cxn modelId="{13BC4125-C92B-174D-B309-2DDFFBBBA0F8}" type="presParOf" srcId="{FACF99AE-BE87-9447-95C3-AAB28FE04401}" destId="{C5603CF9-ADB6-944C-BF64-1E61140765CF}" srcOrd="1" destOrd="0" presId="urn:microsoft.com/office/officeart/2005/8/layout/orgChart1"/>
    <dgm:cxn modelId="{8ADE038A-D90C-644D-A1CE-0D44510C995A}" type="presParOf" srcId="{C5603CF9-ADB6-944C-BF64-1E61140765CF}" destId="{13E853E0-AC2E-644D-A54B-919C12F96D03}" srcOrd="0" destOrd="0" presId="urn:microsoft.com/office/officeart/2005/8/layout/orgChart1"/>
    <dgm:cxn modelId="{A310B3EC-B7B5-1C48-BC8E-ED8B67F27A75}" type="presParOf" srcId="{13E853E0-AC2E-644D-A54B-919C12F96D03}" destId="{3051782D-E419-A04B-9882-0D697FF2F087}" srcOrd="0" destOrd="0" presId="urn:microsoft.com/office/officeart/2005/8/layout/orgChart1"/>
    <dgm:cxn modelId="{CE6E196A-537C-D245-91A2-3A8B7A8DFA05}" type="presParOf" srcId="{13E853E0-AC2E-644D-A54B-919C12F96D03}" destId="{0EE4B9AE-33A1-914D-B473-C54544E37152}" srcOrd="1" destOrd="0" presId="urn:microsoft.com/office/officeart/2005/8/layout/orgChart1"/>
    <dgm:cxn modelId="{9061CA5C-66E0-4949-819F-C6C3EF9FD853}" type="presParOf" srcId="{C5603CF9-ADB6-944C-BF64-1E61140765CF}" destId="{50C57ED9-1687-A548-B514-4E5581E75F94}" srcOrd="1" destOrd="0" presId="urn:microsoft.com/office/officeart/2005/8/layout/orgChart1"/>
    <dgm:cxn modelId="{B724DAD1-5535-5849-95EE-138661BE026E}" type="presParOf" srcId="{C5603CF9-ADB6-944C-BF64-1E61140765CF}" destId="{094FEADD-663D-1343-9AAF-63BF93F7CC47}" srcOrd="2" destOrd="0" presId="urn:microsoft.com/office/officeart/2005/8/layout/orgChart1"/>
    <dgm:cxn modelId="{3F37D038-A020-E34C-8FB2-820AA43C9E48}" type="presParOf" srcId="{3B75E2DF-58BB-1249-A9B7-2786C16AEB15}" destId="{D131795A-0530-8F4E-B68A-38DE93A4554E}" srcOrd="2" destOrd="0" presId="urn:microsoft.com/office/officeart/2005/8/layout/orgChart1"/>
    <dgm:cxn modelId="{BB5B90DE-8EF0-3143-9C46-550D77B54B43}" type="presParOf" srcId="{15DE0B61-D127-A542-80C6-356F7D6B14E6}" destId="{C417EBBC-8D3C-3646-9C34-D4A51F9D2109}" srcOrd="4" destOrd="0" presId="urn:microsoft.com/office/officeart/2005/8/layout/orgChart1"/>
    <dgm:cxn modelId="{94BA1BA8-5AF6-D64C-BC5C-57C9753B8F06}" type="presParOf" srcId="{15DE0B61-D127-A542-80C6-356F7D6B14E6}" destId="{05EE893A-81FB-8F46-BDB4-56C528F01704}" srcOrd="5" destOrd="0" presId="urn:microsoft.com/office/officeart/2005/8/layout/orgChart1"/>
    <dgm:cxn modelId="{59455E8D-4C18-8F41-A46A-52FD49E81536}" type="presParOf" srcId="{05EE893A-81FB-8F46-BDB4-56C528F01704}" destId="{4D6130F1-91A7-734F-9959-2E8748CC93C6}" srcOrd="0" destOrd="0" presId="urn:microsoft.com/office/officeart/2005/8/layout/orgChart1"/>
    <dgm:cxn modelId="{2B4D178B-A5E4-8F44-9AD4-C4B4428522C9}" type="presParOf" srcId="{4D6130F1-91A7-734F-9959-2E8748CC93C6}" destId="{66B82E98-D514-FB4F-99F0-D5C6E911EA20}" srcOrd="0" destOrd="0" presId="urn:microsoft.com/office/officeart/2005/8/layout/orgChart1"/>
    <dgm:cxn modelId="{EF4B7758-7EBE-7449-802D-73BF3CE081EA}" type="presParOf" srcId="{4D6130F1-91A7-734F-9959-2E8748CC93C6}" destId="{CC05629A-35ED-8B44-B5F7-38114E16A3FE}" srcOrd="1" destOrd="0" presId="urn:microsoft.com/office/officeart/2005/8/layout/orgChart1"/>
    <dgm:cxn modelId="{38654FA6-2ADF-C544-8540-10D2E0B89277}" type="presParOf" srcId="{05EE893A-81FB-8F46-BDB4-56C528F01704}" destId="{27AC9C40-437E-7F4B-93A5-977525D8170C}" srcOrd="1" destOrd="0" presId="urn:microsoft.com/office/officeart/2005/8/layout/orgChart1"/>
    <dgm:cxn modelId="{DD420660-D036-944D-B62A-40CEC601138D}" type="presParOf" srcId="{27AC9C40-437E-7F4B-93A5-977525D8170C}" destId="{35C09E0B-F610-864A-B892-E46F7108C23E}" srcOrd="0" destOrd="0" presId="urn:microsoft.com/office/officeart/2005/8/layout/orgChart1"/>
    <dgm:cxn modelId="{5B57C937-063B-4340-B670-CBF1C15F3F69}" type="presParOf" srcId="{27AC9C40-437E-7F4B-93A5-977525D8170C}" destId="{D95C074C-12C8-D54B-9945-85BDCF32EBAF}" srcOrd="1" destOrd="0" presId="urn:microsoft.com/office/officeart/2005/8/layout/orgChart1"/>
    <dgm:cxn modelId="{EEA7111C-CFF1-C74F-AF12-C8E494B954DF}" type="presParOf" srcId="{D95C074C-12C8-D54B-9945-85BDCF32EBAF}" destId="{0F6FEB2C-A254-DC43-B284-4FBFFE683086}" srcOrd="0" destOrd="0" presId="urn:microsoft.com/office/officeart/2005/8/layout/orgChart1"/>
    <dgm:cxn modelId="{2B3A8025-FFCB-7D4A-BD10-D948F1067688}" type="presParOf" srcId="{0F6FEB2C-A254-DC43-B284-4FBFFE683086}" destId="{FD544639-8222-6B4C-AE44-79ABA1D3780A}" srcOrd="0" destOrd="0" presId="urn:microsoft.com/office/officeart/2005/8/layout/orgChart1"/>
    <dgm:cxn modelId="{FBD805FF-44F2-3F4F-B9F6-1AC6B492EB6B}" type="presParOf" srcId="{0F6FEB2C-A254-DC43-B284-4FBFFE683086}" destId="{ABBA243A-A1F5-DD43-A2EC-6F8599D42169}" srcOrd="1" destOrd="0" presId="urn:microsoft.com/office/officeart/2005/8/layout/orgChart1"/>
    <dgm:cxn modelId="{2005B9C8-785B-7E43-9DFF-AB64AC165826}" type="presParOf" srcId="{D95C074C-12C8-D54B-9945-85BDCF32EBAF}" destId="{2C4DC2E2-95B9-A94A-8BD8-0D9134BD41EE}" srcOrd="1" destOrd="0" presId="urn:microsoft.com/office/officeart/2005/8/layout/orgChart1"/>
    <dgm:cxn modelId="{A52BF109-BF5C-BC4F-9117-336464CF68EF}" type="presParOf" srcId="{D95C074C-12C8-D54B-9945-85BDCF32EBAF}" destId="{257E086C-EB57-124A-83F0-CA7B14636E23}" srcOrd="2" destOrd="0" presId="urn:microsoft.com/office/officeart/2005/8/layout/orgChart1"/>
    <dgm:cxn modelId="{E3D937CF-153F-4E4A-9213-EEEDBAF25CB7}" type="presParOf" srcId="{27AC9C40-437E-7F4B-93A5-977525D8170C}" destId="{7DF15340-E619-9448-89D8-D8F705BC7F86}" srcOrd="2" destOrd="0" presId="urn:microsoft.com/office/officeart/2005/8/layout/orgChart1"/>
    <dgm:cxn modelId="{48515FBF-4BB7-F944-B09F-EB0E8DBBA8CF}" type="presParOf" srcId="{27AC9C40-437E-7F4B-93A5-977525D8170C}" destId="{788FA5B7-B7B8-8C42-A112-56D1DB1CD440}" srcOrd="3" destOrd="0" presId="urn:microsoft.com/office/officeart/2005/8/layout/orgChart1"/>
    <dgm:cxn modelId="{8A3AA63C-27D4-B54C-96AF-65F9D5B7395E}" type="presParOf" srcId="{788FA5B7-B7B8-8C42-A112-56D1DB1CD440}" destId="{7661AFC6-A70C-694B-8186-B32CB7408E7F}" srcOrd="0" destOrd="0" presId="urn:microsoft.com/office/officeart/2005/8/layout/orgChart1"/>
    <dgm:cxn modelId="{2D747554-0850-E747-A9E7-01234920BE01}" type="presParOf" srcId="{7661AFC6-A70C-694B-8186-B32CB7408E7F}" destId="{09929BAA-1471-F84E-A491-3FFCB589784B}" srcOrd="0" destOrd="0" presId="urn:microsoft.com/office/officeart/2005/8/layout/orgChart1"/>
    <dgm:cxn modelId="{B9DF4E60-E111-B747-94B8-B428E2BB7CB0}" type="presParOf" srcId="{7661AFC6-A70C-694B-8186-B32CB7408E7F}" destId="{E72D77F0-6B05-584F-833E-C42632E29619}" srcOrd="1" destOrd="0" presId="urn:microsoft.com/office/officeart/2005/8/layout/orgChart1"/>
    <dgm:cxn modelId="{227450EA-A5C7-CC46-87AE-AA33C7A20621}" type="presParOf" srcId="{788FA5B7-B7B8-8C42-A112-56D1DB1CD440}" destId="{B9A25E3C-9509-F544-802A-F7AD42A129DB}" srcOrd="1" destOrd="0" presId="urn:microsoft.com/office/officeart/2005/8/layout/orgChart1"/>
    <dgm:cxn modelId="{1B8C9AAD-73EC-3240-ACAB-B73A7778DC05}" type="presParOf" srcId="{788FA5B7-B7B8-8C42-A112-56D1DB1CD440}" destId="{6BED8A4F-EC49-A945-95D2-9FC4CA444496}" srcOrd="2" destOrd="0" presId="urn:microsoft.com/office/officeart/2005/8/layout/orgChart1"/>
    <dgm:cxn modelId="{B9FDE0B6-9D4F-784D-AA4A-5640FE8044CE}" type="presParOf" srcId="{27AC9C40-437E-7F4B-93A5-977525D8170C}" destId="{F74BE9F4-3F7E-CE4C-AC89-4D78A2D6FE05}" srcOrd="4" destOrd="0" presId="urn:microsoft.com/office/officeart/2005/8/layout/orgChart1"/>
    <dgm:cxn modelId="{D25200E7-0821-7948-AD6B-CDB9F2367579}" type="presParOf" srcId="{27AC9C40-437E-7F4B-93A5-977525D8170C}" destId="{8003E54D-890F-8A40-BB42-47B49B1381BD}" srcOrd="5" destOrd="0" presId="urn:microsoft.com/office/officeart/2005/8/layout/orgChart1"/>
    <dgm:cxn modelId="{E80C8FF0-8BED-FD48-BC2D-4FA9AD3B023C}" type="presParOf" srcId="{8003E54D-890F-8A40-BB42-47B49B1381BD}" destId="{878C4900-7A54-E649-9A93-E9A1E2337FB8}" srcOrd="0" destOrd="0" presId="urn:microsoft.com/office/officeart/2005/8/layout/orgChart1"/>
    <dgm:cxn modelId="{9A062435-4850-6F41-94E5-06F81C6FDE89}" type="presParOf" srcId="{878C4900-7A54-E649-9A93-E9A1E2337FB8}" destId="{A02A9C76-F8C6-174E-9337-5C69541D1C42}" srcOrd="0" destOrd="0" presId="urn:microsoft.com/office/officeart/2005/8/layout/orgChart1"/>
    <dgm:cxn modelId="{F9507541-4C61-DA44-AE1B-BB31893E6EF1}" type="presParOf" srcId="{878C4900-7A54-E649-9A93-E9A1E2337FB8}" destId="{387649A6-6A25-794F-A2E6-5A6EA60E42C7}" srcOrd="1" destOrd="0" presId="urn:microsoft.com/office/officeart/2005/8/layout/orgChart1"/>
    <dgm:cxn modelId="{C7FCF929-B195-A240-B1C2-62D532997D35}" type="presParOf" srcId="{8003E54D-890F-8A40-BB42-47B49B1381BD}" destId="{DD7130BB-4D93-0F4E-9E42-D18AED8A3BAF}" srcOrd="1" destOrd="0" presId="urn:microsoft.com/office/officeart/2005/8/layout/orgChart1"/>
    <dgm:cxn modelId="{55402490-A197-AE44-ACE1-9F9D42B4716A}" type="presParOf" srcId="{8003E54D-890F-8A40-BB42-47B49B1381BD}" destId="{D95AB882-FB3F-B444-9C4B-063473488455}" srcOrd="2" destOrd="0" presId="urn:microsoft.com/office/officeart/2005/8/layout/orgChart1"/>
    <dgm:cxn modelId="{9BE45637-F00B-784B-825D-6A286359818E}" type="presParOf" srcId="{05EE893A-81FB-8F46-BDB4-56C528F01704}" destId="{85BD6522-8030-8C4F-8179-0F265FFBBAC6}" srcOrd="2" destOrd="0" presId="urn:microsoft.com/office/officeart/2005/8/layout/orgChart1"/>
    <dgm:cxn modelId="{3C5BAB19-75B8-FE41-9410-8D48D9304850}" type="presParOf" srcId="{15DE0B61-D127-A542-80C6-356F7D6B14E6}" destId="{7240855F-3EE7-CA40-943F-AE983EBDB83C}" srcOrd="6" destOrd="0" presId="urn:microsoft.com/office/officeart/2005/8/layout/orgChart1"/>
    <dgm:cxn modelId="{D095DA01-1A2C-AE44-93C6-9C0CBFCD0AFD}" type="presParOf" srcId="{15DE0B61-D127-A542-80C6-356F7D6B14E6}" destId="{EB003391-C391-5443-8635-3DA5E0C6300C}" srcOrd="7" destOrd="0" presId="urn:microsoft.com/office/officeart/2005/8/layout/orgChart1"/>
    <dgm:cxn modelId="{C4E7D628-9FEF-FF4E-B6E5-E5BB384EF2EE}" type="presParOf" srcId="{EB003391-C391-5443-8635-3DA5E0C6300C}" destId="{689A3C09-91C3-3A42-8862-BB1FA2DD9658}" srcOrd="0" destOrd="0" presId="urn:microsoft.com/office/officeart/2005/8/layout/orgChart1"/>
    <dgm:cxn modelId="{BC5054D6-B692-1D45-B5E1-777F8349FC66}" type="presParOf" srcId="{689A3C09-91C3-3A42-8862-BB1FA2DD9658}" destId="{5B0A0D40-829C-C646-8B3C-40EF45039B4B}" srcOrd="0" destOrd="0" presId="urn:microsoft.com/office/officeart/2005/8/layout/orgChart1"/>
    <dgm:cxn modelId="{A8628A5F-EAF4-2D46-9736-5B8331A1B548}" type="presParOf" srcId="{689A3C09-91C3-3A42-8862-BB1FA2DD9658}" destId="{8D363B9D-0769-F34B-BED2-4B847C48C060}" srcOrd="1" destOrd="0" presId="urn:microsoft.com/office/officeart/2005/8/layout/orgChart1"/>
    <dgm:cxn modelId="{D580B0A8-04DB-6749-8D5D-AF1C53430510}" type="presParOf" srcId="{EB003391-C391-5443-8635-3DA5E0C6300C}" destId="{E0696949-04C0-3144-955F-3D3C1AF5EA6A}" srcOrd="1" destOrd="0" presId="urn:microsoft.com/office/officeart/2005/8/layout/orgChart1"/>
    <dgm:cxn modelId="{00BF02C9-1237-F842-91A8-E57B39E38FD2}" type="presParOf" srcId="{EB003391-C391-5443-8635-3DA5E0C6300C}" destId="{2C320316-3570-3040-BE17-D5D3EA72980E}" srcOrd="2" destOrd="0" presId="urn:microsoft.com/office/officeart/2005/8/layout/orgChart1"/>
    <dgm:cxn modelId="{1B9D6213-869A-0B4E-B3E5-03A145D327F0}" type="presParOf" srcId="{15DE0B61-D127-A542-80C6-356F7D6B14E6}" destId="{38231C80-60F1-0944-9DFB-F533EEDDA0DE}" srcOrd="8" destOrd="0" presId="urn:microsoft.com/office/officeart/2005/8/layout/orgChart1"/>
    <dgm:cxn modelId="{EFA3D3CC-76BD-2143-88A9-C64ACFA21CAA}" type="presParOf" srcId="{15DE0B61-D127-A542-80C6-356F7D6B14E6}" destId="{E5845367-4623-E844-A6E8-3384D44FA95A}" srcOrd="9" destOrd="0" presId="urn:microsoft.com/office/officeart/2005/8/layout/orgChart1"/>
    <dgm:cxn modelId="{17637A70-D715-9643-A833-6C88920A86B0}" type="presParOf" srcId="{E5845367-4623-E844-A6E8-3384D44FA95A}" destId="{39499E87-FBB3-544C-8100-B97FF104FDFB}" srcOrd="0" destOrd="0" presId="urn:microsoft.com/office/officeart/2005/8/layout/orgChart1"/>
    <dgm:cxn modelId="{CF2C03AD-1F47-444A-9A3A-DEEAFDCB4648}" type="presParOf" srcId="{39499E87-FBB3-544C-8100-B97FF104FDFB}" destId="{A5EA2297-8A59-9B44-A6BE-81AB141E3166}" srcOrd="0" destOrd="0" presId="urn:microsoft.com/office/officeart/2005/8/layout/orgChart1"/>
    <dgm:cxn modelId="{B801124E-B7D1-A346-A4B6-247F7E91856A}" type="presParOf" srcId="{39499E87-FBB3-544C-8100-B97FF104FDFB}" destId="{37D3948E-83C7-E645-B717-582DBDC17D9E}" srcOrd="1" destOrd="0" presId="urn:microsoft.com/office/officeart/2005/8/layout/orgChart1"/>
    <dgm:cxn modelId="{BE455C48-DDB1-EB40-95BA-DA8227303BC4}" type="presParOf" srcId="{E5845367-4623-E844-A6E8-3384D44FA95A}" destId="{AA7DD37F-5A03-764B-BEF5-00E0360634FF}" srcOrd="1" destOrd="0" presId="urn:microsoft.com/office/officeart/2005/8/layout/orgChart1"/>
    <dgm:cxn modelId="{0F5659D3-98E0-C24A-A776-AFFC12E2BBC0}" type="presParOf" srcId="{E5845367-4623-E844-A6E8-3384D44FA95A}" destId="{D4427946-EB39-B740-AC9A-F2E9C1FD78A6}" srcOrd="2" destOrd="0" presId="urn:microsoft.com/office/officeart/2005/8/layout/orgChart1"/>
    <dgm:cxn modelId="{EF65D4E2-C476-494E-95EE-C2F2E0687DC7}" type="presParOf" srcId="{20DBD7C1-A2B3-CE43-A5BC-7C052BF753CD}" destId="{976E3AC4-99E8-4F46-A061-3954A7E334BE}" srcOrd="2" destOrd="0" presId="urn:microsoft.com/office/officeart/2005/8/layout/orgChart1"/>
    <dgm:cxn modelId="{356F93BC-8C84-6C4E-8B59-B8A3A4B04F1E}" type="presParOf" srcId="{0C397085-3DDE-2B4D-82AA-AB53F2C95F4E}" destId="{3C4154F4-199C-EB48-B9E2-47C1E9486F9B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231C80-60F1-0944-9DFB-F533EEDDA0DE}">
      <dsp:nvSpPr>
        <dsp:cNvPr id="0" name=""/>
        <dsp:cNvSpPr/>
      </dsp:nvSpPr>
      <dsp:spPr>
        <a:xfrm>
          <a:off x="11935968" y="3999030"/>
          <a:ext cx="7986403" cy="6930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6517"/>
              </a:lnTo>
              <a:lnTo>
                <a:pt x="7986403" y="346517"/>
              </a:lnTo>
              <a:lnTo>
                <a:pt x="7986403" y="6930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40855F-3EE7-CA40-943F-AE983EBDB83C}">
      <dsp:nvSpPr>
        <dsp:cNvPr id="0" name=""/>
        <dsp:cNvSpPr/>
      </dsp:nvSpPr>
      <dsp:spPr>
        <a:xfrm>
          <a:off x="11935968" y="3999030"/>
          <a:ext cx="3993201" cy="69303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6517"/>
              </a:lnTo>
              <a:lnTo>
                <a:pt x="3993201" y="346517"/>
              </a:lnTo>
              <a:lnTo>
                <a:pt x="3993201" y="6930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4BE9F4-3F7E-CE4C-AC89-4D78A2D6FE05}">
      <dsp:nvSpPr>
        <dsp:cNvPr id="0" name=""/>
        <dsp:cNvSpPr/>
      </dsp:nvSpPr>
      <dsp:spPr>
        <a:xfrm>
          <a:off x="10615901" y="6342149"/>
          <a:ext cx="495025" cy="620431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04313"/>
              </a:lnTo>
              <a:lnTo>
                <a:pt x="495025" y="620431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F15340-E619-9448-89D8-D8F705BC7F86}">
      <dsp:nvSpPr>
        <dsp:cNvPr id="0" name=""/>
        <dsp:cNvSpPr/>
      </dsp:nvSpPr>
      <dsp:spPr>
        <a:xfrm>
          <a:off x="10615901" y="6342149"/>
          <a:ext cx="495025" cy="38611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61195"/>
              </a:lnTo>
              <a:lnTo>
                <a:pt x="495025" y="386119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5C09E0B-F610-864A-B892-E46F7108C23E}">
      <dsp:nvSpPr>
        <dsp:cNvPr id="0" name=""/>
        <dsp:cNvSpPr/>
      </dsp:nvSpPr>
      <dsp:spPr>
        <a:xfrm>
          <a:off x="10615901" y="6342149"/>
          <a:ext cx="495025" cy="1518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18076"/>
              </a:lnTo>
              <a:lnTo>
                <a:pt x="495025" y="151807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17EBBC-8D3C-3646-9C34-D4A51F9D2109}">
      <dsp:nvSpPr>
        <dsp:cNvPr id="0" name=""/>
        <dsp:cNvSpPr/>
      </dsp:nvSpPr>
      <dsp:spPr>
        <a:xfrm>
          <a:off x="11890248" y="3999030"/>
          <a:ext cx="91440" cy="69303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930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30E9A4-7B5A-3143-89C1-EF799E420E2A}">
      <dsp:nvSpPr>
        <dsp:cNvPr id="0" name=""/>
        <dsp:cNvSpPr/>
      </dsp:nvSpPr>
      <dsp:spPr>
        <a:xfrm>
          <a:off x="6622699" y="6342149"/>
          <a:ext cx="495025" cy="15180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18076"/>
              </a:lnTo>
              <a:lnTo>
                <a:pt x="495025" y="1518076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EFA70A9-4B40-F949-8454-623D00124FB7}">
      <dsp:nvSpPr>
        <dsp:cNvPr id="0" name=""/>
        <dsp:cNvSpPr/>
      </dsp:nvSpPr>
      <dsp:spPr>
        <a:xfrm>
          <a:off x="7942766" y="3999030"/>
          <a:ext cx="3993201" cy="693035"/>
        </a:xfrm>
        <a:custGeom>
          <a:avLst/>
          <a:gdLst/>
          <a:ahLst/>
          <a:cxnLst/>
          <a:rect l="0" t="0" r="0" b="0"/>
          <a:pathLst>
            <a:path>
              <a:moveTo>
                <a:pt x="3993201" y="0"/>
              </a:moveTo>
              <a:lnTo>
                <a:pt x="3993201" y="346517"/>
              </a:lnTo>
              <a:lnTo>
                <a:pt x="0" y="346517"/>
              </a:lnTo>
              <a:lnTo>
                <a:pt x="0" y="6930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E552AE-A8B0-CE45-9C54-01723ED98723}">
      <dsp:nvSpPr>
        <dsp:cNvPr id="0" name=""/>
        <dsp:cNvSpPr/>
      </dsp:nvSpPr>
      <dsp:spPr>
        <a:xfrm>
          <a:off x="3949564" y="3999030"/>
          <a:ext cx="7986403" cy="693035"/>
        </a:xfrm>
        <a:custGeom>
          <a:avLst/>
          <a:gdLst/>
          <a:ahLst/>
          <a:cxnLst/>
          <a:rect l="0" t="0" r="0" b="0"/>
          <a:pathLst>
            <a:path>
              <a:moveTo>
                <a:pt x="7986403" y="0"/>
              </a:moveTo>
              <a:lnTo>
                <a:pt x="7986403" y="346517"/>
              </a:lnTo>
              <a:lnTo>
                <a:pt x="0" y="346517"/>
              </a:lnTo>
              <a:lnTo>
                <a:pt x="0" y="693035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9967CB-9B39-AC43-AE87-D34EAB122225}">
      <dsp:nvSpPr>
        <dsp:cNvPr id="0" name=""/>
        <dsp:cNvSpPr/>
      </dsp:nvSpPr>
      <dsp:spPr>
        <a:xfrm>
          <a:off x="11890248" y="1655912"/>
          <a:ext cx="91440" cy="69303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930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4A4BC1-8DC0-7745-8510-E110D21F119B}">
      <dsp:nvSpPr>
        <dsp:cNvPr id="0" name=""/>
        <dsp:cNvSpPr/>
      </dsp:nvSpPr>
      <dsp:spPr>
        <a:xfrm>
          <a:off x="10285884" y="5828"/>
          <a:ext cx="3300166" cy="1650083"/>
        </a:xfrm>
        <a:prstGeom prst="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Index.js</a:t>
          </a:r>
          <a:endParaRPr lang="en-GB" sz="5000" kern="1200" dirty="0"/>
        </a:p>
      </dsp:txBody>
      <dsp:txXfrm>
        <a:off x="10285884" y="5828"/>
        <a:ext cx="3300166" cy="1650083"/>
      </dsp:txXfrm>
    </dsp:sp>
    <dsp:sp modelId="{EAF0FF16-F3BF-E34E-96AE-E981993B1413}">
      <dsp:nvSpPr>
        <dsp:cNvPr id="0" name=""/>
        <dsp:cNvSpPr/>
      </dsp:nvSpPr>
      <dsp:spPr>
        <a:xfrm>
          <a:off x="10285884" y="2348947"/>
          <a:ext cx="3300166" cy="1650083"/>
        </a:xfrm>
        <a:prstGeom prst="rect">
          <a:avLst/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App.js</a:t>
          </a:r>
          <a:endParaRPr lang="en-GB" sz="5000" kern="1200" dirty="0"/>
        </a:p>
      </dsp:txBody>
      <dsp:txXfrm>
        <a:off x="10285884" y="2348947"/>
        <a:ext cx="3300166" cy="1650083"/>
      </dsp:txXfrm>
    </dsp:sp>
    <dsp:sp modelId="{65AAAE22-19E5-824A-B913-2D28C3F49EAE}">
      <dsp:nvSpPr>
        <dsp:cNvPr id="0" name=""/>
        <dsp:cNvSpPr/>
      </dsp:nvSpPr>
      <dsp:spPr>
        <a:xfrm>
          <a:off x="2299480" y="4692066"/>
          <a:ext cx="3300166" cy="1650083"/>
        </a:xfrm>
        <a:prstGeom prst="rect">
          <a:avLst/>
        </a:prstGeom>
        <a:solidFill>
          <a:schemeClr val="accent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NavBar.js</a:t>
          </a:r>
          <a:endParaRPr lang="en-GB" sz="5000" kern="1200" dirty="0"/>
        </a:p>
      </dsp:txBody>
      <dsp:txXfrm>
        <a:off x="2299480" y="4692066"/>
        <a:ext cx="3300166" cy="1650083"/>
      </dsp:txXfrm>
    </dsp:sp>
    <dsp:sp modelId="{21CF5EDA-5050-9249-B24C-7B4E344F9817}">
      <dsp:nvSpPr>
        <dsp:cNvPr id="0" name=""/>
        <dsp:cNvSpPr/>
      </dsp:nvSpPr>
      <dsp:spPr>
        <a:xfrm>
          <a:off x="6292682" y="4692066"/>
          <a:ext cx="3300166" cy="1650083"/>
        </a:xfrm>
        <a:prstGeom prst="rect">
          <a:avLst/>
        </a:prstGeom>
        <a:solidFill>
          <a:srgbClr val="C8152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Home.js</a:t>
          </a:r>
          <a:endParaRPr lang="en-GB" sz="5000" kern="1200" dirty="0"/>
        </a:p>
      </dsp:txBody>
      <dsp:txXfrm>
        <a:off x="6292682" y="4692066"/>
        <a:ext cx="3300166" cy="1650083"/>
      </dsp:txXfrm>
    </dsp:sp>
    <dsp:sp modelId="{3051782D-E419-A04B-9882-0D697FF2F087}">
      <dsp:nvSpPr>
        <dsp:cNvPr id="0" name=""/>
        <dsp:cNvSpPr/>
      </dsp:nvSpPr>
      <dsp:spPr>
        <a:xfrm>
          <a:off x="7117724" y="7035184"/>
          <a:ext cx="3300166" cy="1650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Carousel.js</a:t>
          </a:r>
          <a:endParaRPr lang="en-GB" sz="5000" kern="1200" dirty="0"/>
        </a:p>
      </dsp:txBody>
      <dsp:txXfrm>
        <a:off x="7117724" y="7035184"/>
        <a:ext cx="3300166" cy="1650083"/>
      </dsp:txXfrm>
    </dsp:sp>
    <dsp:sp modelId="{66B82E98-D514-FB4F-99F0-D5C6E911EA20}">
      <dsp:nvSpPr>
        <dsp:cNvPr id="0" name=""/>
        <dsp:cNvSpPr/>
      </dsp:nvSpPr>
      <dsp:spPr>
        <a:xfrm>
          <a:off x="10285884" y="4692066"/>
          <a:ext cx="3300166" cy="1650083"/>
        </a:xfrm>
        <a:prstGeom prst="rect">
          <a:avLst/>
        </a:prstGeom>
        <a:solidFill>
          <a:srgbClr val="C8152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Search.js</a:t>
          </a:r>
          <a:endParaRPr lang="en-GB" sz="5000" kern="1200" dirty="0"/>
        </a:p>
      </dsp:txBody>
      <dsp:txXfrm>
        <a:off x="10285884" y="4692066"/>
        <a:ext cx="3300166" cy="1650083"/>
      </dsp:txXfrm>
    </dsp:sp>
    <dsp:sp modelId="{FD544639-8222-6B4C-AE44-79ABA1D3780A}">
      <dsp:nvSpPr>
        <dsp:cNvPr id="0" name=""/>
        <dsp:cNvSpPr/>
      </dsp:nvSpPr>
      <dsp:spPr>
        <a:xfrm>
          <a:off x="11110926" y="7035184"/>
          <a:ext cx="3300166" cy="1650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Input.js</a:t>
          </a:r>
          <a:endParaRPr lang="en-GB" sz="5000" kern="1200" dirty="0"/>
        </a:p>
      </dsp:txBody>
      <dsp:txXfrm>
        <a:off x="11110926" y="7035184"/>
        <a:ext cx="3300166" cy="1650083"/>
      </dsp:txXfrm>
    </dsp:sp>
    <dsp:sp modelId="{09929BAA-1471-F84E-A491-3FFCB589784B}">
      <dsp:nvSpPr>
        <dsp:cNvPr id="0" name=""/>
        <dsp:cNvSpPr/>
      </dsp:nvSpPr>
      <dsp:spPr>
        <a:xfrm>
          <a:off x="11110926" y="9378303"/>
          <a:ext cx="3300166" cy="1650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Results.js</a:t>
          </a:r>
          <a:endParaRPr lang="en-GB" sz="5000" kern="1200" dirty="0"/>
        </a:p>
      </dsp:txBody>
      <dsp:txXfrm>
        <a:off x="11110926" y="9378303"/>
        <a:ext cx="3300166" cy="1650083"/>
      </dsp:txXfrm>
    </dsp:sp>
    <dsp:sp modelId="{A02A9C76-F8C6-174E-9337-5C69541D1C42}">
      <dsp:nvSpPr>
        <dsp:cNvPr id="0" name=""/>
        <dsp:cNvSpPr/>
      </dsp:nvSpPr>
      <dsp:spPr>
        <a:xfrm>
          <a:off x="11110926" y="11721421"/>
          <a:ext cx="3300166" cy="165008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/>
            <a:t>Favourites.</a:t>
          </a:r>
          <a:r>
            <a:rPr lang="en-GB" sz="5000" kern="1200" dirty="0" err="1"/>
            <a:t>js</a:t>
          </a:r>
          <a:endParaRPr lang="en-GB" sz="5000" kern="1200" dirty="0"/>
        </a:p>
      </dsp:txBody>
      <dsp:txXfrm>
        <a:off x="11110926" y="11721421"/>
        <a:ext cx="3300166" cy="1650083"/>
      </dsp:txXfrm>
    </dsp:sp>
    <dsp:sp modelId="{5B0A0D40-829C-C646-8B3C-40EF45039B4B}">
      <dsp:nvSpPr>
        <dsp:cNvPr id="0" name=""/>
        <dsp:cNvSpPr/>
      </dsp:nvSpPr>
      <dsp:spPr>
        <a:xfrm>
          <a:off x="14279086" y="4692066"/>
          <a:ext cx="3300166" cy="1650083"/>
        </a:xfrm>
        <a:prstGeom prst="rect">
          <a:avLst/>
        </a:prstGeom>
        <a:solidFill>
          <a:srgbClr val="C8152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Contact.js</a:t>
          </a:r>
          <a:endParaRPr lang="en-GB" sz="5000" kern="1200" dirty="0"/>
        </a:p>
      </dsp:txBody>
      <dsp:txXfrm>
        <a:off x="14279086" y="4692066"/>
        <a:ext cx="3300166" cy="1650083"/>
      </dsp:txXfrm>
    </dsp:sp>
    <dsp:sp modelId="{A5EA2297-8A59-9B44-A6BE-81AB141E3166}">
      <dsp:nvSpPr>
        <dsp:cNvPr id="0" name=""/>
        <dsp:cNvSpPr/>
      </dsp:nvSpPr>
      <dsp:spPr>
        <a:xfrm>
          <a:off x="18272288" y="4692066"/>
          <a:ext cx="3300166" cy="1650083"/>
        </a:xfrm>
        <a:prstGeom prst="rect">
          <a:avLst/>
        </a:prstGeom>
        <a:solidFill>
          <a:srgbClr val="C8152F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000" kern="1200" dirty="0" err="1"/>
            <a:t>Login.js</a:t>
          </a:r>
          <a:endParaRPr lang="en-GB" sz="5000" kern="1200" dirty="0"/>
        </a:p>
      </dsp:txBody>
      <dsp:txXfrm>
        <a:off x="18272288" y="4692066"/>
        <a:ext cx="3300166" cy="1650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>
                <a:solidFill>
                  <a:srgbClr val="FFFF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chemeClr val="accent1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>
                <a:solidFill>
                  <a:schemeClr val="accent1">
                    <a:hueOff val="114395"/>
                    <a:lumOff val="-24975"/>
                  </a:schemeClr>
                </a:solidFill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solidFill>
                  <a:schemeClr val="accent1">
                    <a:hueOff val="114395"/>
                    <a:lumOff val="-24975"/>
                  </a:schemeClr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Hot air balloons viewed from below against a blue sky"/>
          <p:cNvSpPr>
            <a:spLocks noGrp="1"/>
          </p:cNvSpPr>
          <p:nvPr>
            <p:ph type="pic" sz="quarter" idx="21"/>
          </p:nvPr>
        </p:nvSpPr>
        <p:spPr>
          <a:xfrm>
            <a:off x="15436504" y="1270000"/>
            <a:ext cx="8167167" cy="5422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Close-up of the top of a hot air balloon viewed from above"/>
          <p:cNvSpPr>
            <a:spLocks noGrp="1"/>
          </p:cNvSpPr>
          <p:nvPr>
            <p:ph type="pic" sz="quarter" idx="22"/>
          </p:nvPr>
        </p:nvSpPr>
        <p:spPr>
          <a:xfrm>
            <a:off x="15461772" y="7085972"/>
            <a:ext cx="8148414" cy="543227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Hot air balloons viewed from below against a blue sky"/>
          <p:cNvSpPr>
            <a:spLocks noGrp="1"/>
          </p:cNvSpPr>
          <p:nvPr>
            <p:ph type="pic" idx="23"/>
          </p:nvPr>
        </p:nvSpPr>
        <p:spPr>
          <a:xfrm>
            <a:off x="-124635" y="1270000"/>
            <a:ext cx="16859219" cy="1123947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t air balloons viewed from below against a blue sky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B059D-17A3-9F4C-95B7-9812A33C1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777A51-E3AB-1048-8433-B97F199302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F8FB6-C2FD-8444-841D-61FB22CE7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8400F-0C4A-F94A-A71D-219867508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1B6F0-6F36-3747-9439-B94D93FE8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167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D09C25-0941-6B4D-A394-02F7D7E1D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9505A-F7F4-5246-B7F2-3BD4BFC92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3F8698-2667-A84C-BF4A-CCE59FE76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97D4F-6D5F-B74C-B0CE-D78EE78100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1DEB7-16B1-1249-B690-2B2A436D8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9368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4CF73-0696-D74D-9FA5-23C227C11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6A625-3E18-BB41-AA98-3443631B2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D435EE-E9F6-3D40-8811-6F19F6D4C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29906-FBFC-1B45-82F5-20307AD04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3BDCD-056A-084F-96DB-66F10E865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7793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DB85D-6291-884C-99D4-9E3B6DBA1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220AB-DB23-4245-98CA-BDB9F5D865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39377A-F901-E24A-B7A8-0816FDCB2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20F2F-FF6E-FB40-A123-A471CC4FC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AB5599-97B2-074F-BEB2-D8B5407C0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141E00-12D5-6C4B-874D-889500C13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44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lose-up of the top of a hot air balloon viewed from above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DAFBB-95F6-274B-831F-A3313D434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FD0178-FE2A-2E49-A0C5-158CB8D6A1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D7C226-EA73-D24D-B6AA-57A0D8150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586AD1-BF28-C448-9511-BF1EA89306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EBA162-B2FA-9648-98BB-90B138432E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EB6D15-EA25-3C40-916B-F23095D52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DB6381-C8AD-2744-AC8B-71055C01BA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3F0C30-7031-E943-BBA3-4EB27112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5068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A02EA-5308-2A4E-B283-10875C2E9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F665CA-8D58-E74F-877B-82EC41FCF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E75C66-C50E-5148-BFF7-039D95587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0B8F40-89E6-4E4D-8D2E-5D6C48C77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5643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8FF10E-D89C-2843-9AF1-A64C3AB27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8F0F9C-7495-204D-BB04-ACBF7E586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23DDB-83DB-584A-A6C4-6F3B4B413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6641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F1BF7-52EA-4847-A7F0-CE833C482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F04B8-71EE-D142-965A-F6533E1F9C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222DE-C55A-814C-AFDE-A0B089367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82BDA-633C-BC48-AC33-2657E2C29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E6CF31-1E2E-1F41-BDFF-3FF61D133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13E76-8769-EA4B-9316-AE8A59F25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087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8945A-143B-154C-95CF-5A6569496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AF4F4E-F36D-3A46-BFFF-02712ED399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51358E-B541-0145-B3B3-36DB34D82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F1A7F3-D057-6D4A-8345-9E7F70C67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EDB71-E685-CE44-848A-A988AFAB0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6F1CE7-6B0F-7F4E-A9FA-1D3E174F1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27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45A0C-B565-574F-B436-E991399B7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2D8C54-158A-2642-ADBC-7D43EE1647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A64B9-C4B4-BD49-B48D-394A02B21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AF34D-3B55-E74E-957C-7CADFF856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1FDE6-2FFC-A843-8227-69A47A826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399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E63F62-DBE6-6247-8CAF-5988CF9F92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66A599-A610-FE4C-9B11-0C77FD0B7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FBEB3-8E4B-9146-B3B4-4999C9FDB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D443F-A2A6-044D-8337-51E8AF74F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FF139-4DF6-C24C-AE70-DB30E9470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366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lose-up of a hot air balloon viewed from below"/>
          <p:cNvSpPr>
            <a:spLocks noGrp="1"/>
          </p:cNvSpPr>
          <p:nvPr>
            <p:ph type="pic" idx="21"/>
          </p:nvPr>
        </p:nvSpPr>
        <p:spPr>
          <a:xfrm>
            <a:off x="9226574" y="1270000"/>
            <a:ext cx="16840152" cy="1118443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9779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Hot air balloons viewed from below against a blue sky"/>
          <p:cNvSpPr>
            <a:spLocks noGrp="1"/>
          </p:cNvSpPr>
          <p:nvPr>
            <p:ph type="pic" idx="22"/>
          </p:nvPr>
        </p:nvSpPr>
        <p:spPr>
          <a:xfrm>
            <a:off x="8432800" y="1263848"/>
            <a:ext cx="16850011" cy="1118820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34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7900"/>
            <a:ext cx="21971000" cy="9347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chemeClr val="accent1">
              <a:hueOff val="114395"/>
              <a:lumOff val="-24975"/>
            </a:schemeClr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652ACD-D463-6B4D-9AF3-9A57B8E5D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58AE5-5FC1-514F-9EE2-472EF2F50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A9E84-271E-CC42-A275-98902D2F87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1C400-BC30-EA4A-8FD0-4CE6E1060F7A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B87CF-BC3C-314A-A16B-1E1AE75ADE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4796-1331-1542-89D2-A8A970A62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D93C7C-37E1-1643-BB07-28F94D880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39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Ernest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>
            <a:normAutofit lnSpcReduction="10000"/>
          </a:bodyPr>
          <a:lstStyle/>
          <a:p>
            <a:r>
              <a:t>Ernest</a:t>
            </a:r>
          </a:p>
        </p:txBody>
      </p:sp>
      <p:sp>
        <p:nvSpPr>
          <p:cNvPr id="152" name="TV / Movie Search App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TV / Movie Search App</a:t>
            </a:r>
          </a:p>
        </p:txBody>
      </p:sp>
      <p:sp>
        <p:nvSpPr>
          <p:cNvPr id="153" name="Project 2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Project 2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ontact P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Contact Page</a:t>
            </a:r>
          </a:p>
        </p:txBody>
      </p:sp>
      <p:pic>
        <p:nvPicPr>
          <p:cNvPr id="18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6425" y="2939763"/>
            <a:ext cx="19971150" cy="103115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Log In P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Log In Page</a:t>
            </a:r>
          </a:p>
        </p:txBody>
      </p:sp>
      <p:pic>
        <p:nvPicPr>
          <p:cNvPr id="19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7230" y="2835026"/>
            <a:ext cx="20129540" cy="103932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Refle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Reflections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Challenges</a:t>
            </a:r>
          </a:p>
        </p:txBody>
      </p:sp>
      <p:sp>
        <p:nvSpPr>
          <p:cNvPr id="196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7" name="Cleaning and filtering API data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Cleaning and filtering API data </a:t>
            </a:r>
          </a:p>
          <a:p>
            <a:pPr lvl="1"/>
            <a:r>
              <a:t>Pick and choose relevant data for the app (e.g. title, image, synopsis, release date, rating, link to site) (Search, Home.js)</a:t>
            </a:r>
          </a:p>
          <a:p>
            <a:pPr lvl="1"/>
            <a:r>
              <a:t>Result type: TV -&gt; modify id to become ‘tv/id’ / Movie -&gt; modify id to include ‘movie/id’ (Search.js, Home.js)</a:t>
            </a:r>
          </a:p>
          <a:p>
            <a:pPr lvl="1"/>
            <a:r>
              <a:t>Missing images -&gt; replace with placeholder images (Search.js)</a:t>
            </a:r>
          </a:p>
          <a:p>
            <a:pPr lvl="1"/>
            <a:r>
              <a:t>Poster path -&gt; need to combine with another link (Home.js)</a:t>
            </a:r>
          </a:p>
          <a:p>
            <a:r>
              <a:t>Deployment (works on Netlify but not on GitHub Pages?)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Less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Lessons</a:t>
            </a:r>
          </a:p>
        </p:txBody>
      </p:sp>
      <p:sp>
        <p:nvSpPr>
          <p:cNvPr id="200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1" name="React-Bootstrap is a life-saver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React-Bootstrap is a life-saver!</a:t>
            </a:r>
          </a:p>
          <a:p>
            <a:pPr lvl="1"/>
            <a:r>
              <a:t>NavBar (NavBar.js)</a:t>
            </a:r>
          </a:p>
          <a:p>
            <a:pPr lvl="1"/>
            <a:r>
              <a:t>Carousel (Home.js)</a:t>
            </a:r>
          </a:p>
          <a:p>
            <a:pPr lvl="1"/>
            <a:r>
              <a:t>Form validation (Contact.js, Login.js) - e.g. Email ‘@‘ sign, </a:t>
            </a:r>
          </a:p>
          <a:p>
            <a:pPr lvl="1"/>
            <a:r>
              <a:t>Input, Submit button (Input.js)</a:t>
            </a:r>
          </a:p>
          <a:p>
            <a:pPr lvl="1"/>
            <a:r>
              <a:t>Tabs (Search.js)</a:t>
            </a:r>
          </a:p>
          <a:p>
            <a:pPr lvl="1"/>
            <a:r>
              <a:t>Badges (Search.js, Favourites.js)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hank you!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Thank you!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27E7937B-96B5-DE40-B6CF-C7A90AB06D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785666"/>
              </p:ext>
            </p:extLst>
          </p:nvPr>
        </p:nvGraphicFramePr>
        <p:xfrm>
          <a:off x="268224" y="316993"/>
          <a:ext cx="23871936" cy="133773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DFF497D3-E066-2A4D-AB2A-4B35CAFBF519}"/>
              </a:ext>
            </a:extLst>
          </p:cNvPr>
          <p:cNvSpPr/>
          <p:nvPr/>
        </p:nvSpPr>
        <p:spPr>
          <a:xfrm>
            <a:off x="18744305" y="9476363"/>
            <a:ext cx="4002156" cy="392264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defTabSz="1828800" hangingPunct="1"/>
            <a:endParaRPr lang="en-US" sz="3600" kern="12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12548F-20E3-2747-8705-1CF49CCE783B}"/>
              </a:ext>
            </a:extLst>
          </p:cNvPr>
          <p:cNvSpPr/>
          <p:nvPr/>
        </p:nvSpPr>
        <p:spPr>
          <a:xfrm>
            <a:off x="19155120" y="11682900"/>
            <a:ext cx="3180522" cy="12457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hangingPunct="1"/>
            <a:r>
              <a:rPr lang="en-US" sz="3600" kern="1200" dirty="0">
                <a:solidFill>
                  <a:prstClr val="white"/>
                </a:solidFill>
                <a:latin typeface="Calibri" panose="020F0502020204030204"/>
              </a:rPr>
              <a:t>Components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5948D1-F26A-294B-862C-665DBDA1251A}"/>
              </a:ext>
            </a:extLst>
          </p:cNvPr>
          <p:cNvSpPr/>
          <p:nvPr/>
        </p:nvSpPr>
        <p:spPr>
          <a:xfrm>
            <a:off x="19155122" y="9966792"/>
            <a:ext cx="3180522" cy="1245706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hangingPunct="1"/>
            <a:r>
              <a:rPr lang="en-US" sz="3600" kern="1200" dirty="0">
                <a:solidFill>
                  <a:prstClr val="white"/>
                </a:solidFill>
                <a:latin typeface="Calibri" panose="020F0502020204030204"/>
              </a:rPr>
              <a:t>Pages</a:t>
            </a:r>
          </a:p>
        </p:txBody>
      </p:sp>
      <p:sp>
        <p:nvSpPr>
          <p:cNvPr id="8" name="App Structure">
            <a:extLst>
              <a:ext uri="{FF2B5EF4-FFF2-40B4-BE49-F238E27FC236}">
                <a16:creationId xmlns:a16="http://schemas.microsoft.com/office/drawing/2014/main" id="{EE369A82-A48A-144F-8E79-BBCA513CE4A6}"/>
              </a:ext>
            </a:extLst>
          </p:cNvPr>
          <p:cNvSpPr txBox="1">
            <a:spLocks/>
          </p:cNvSpPr>
          <p:nvPr/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chemeClr val="accent1">
                    <a:hueOff val="114395"/>
                    <a:lumOff val="-24975"/>
                  </a:schemeClr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chemeClr val="accent1">
                    <a:hueOff val="114395"/>
                    <a:lumOff val="-24975"/>
                  </a:schemeClr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chemeClr val="accent1">
                    <a:hueOff val="114395"/>
                    <a:lumOff val="-24975"/>
                  </a:schemeClr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chemeClr val="accent1">
                    <a:hueOff val="114395"/>
                    <a:lumOff val="-24975"/>
                  </a:schemeClr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chemeClr val="accent1">
                    <a:hueOff val="114395"/>
                    <a:lumOff val="-24975"/>
                  </a:schemeClr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chemeClr val="accent1">
                    <a:hueOff val="114395"/>
                    <a:lumOff val="-24975"/>
                  </a:schemeClr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chemeClr val="accent1">
                    <a:hueOff val="114395"/>
                    <a:lumOff val="-24975"/>
                  </a:schemeClr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chemeClr val="accent1">
                    <a:hueOff val="114395"/>
                    <a:lumOff val="-24975"/>
                  </a:schemeClr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chemeClr val="accent1">
                    <a:hueOff val="114395"/>
                    <a:lumOff val="-24975"/>
                  </a:schemeClr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0" marR="0" lvl="0" indent="0" algn="l" defTabSz="2438338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8500" b="1" i="0" u="none" strike="noStrike" kern="0" cap="none" spc="-170" normalizeH="0" baseline="0" noProof="0">
                <a:ln>
                  <a:noFill/>
                </a:ln>
                <a:solidFill>
                  <a:srgbClr val="00A2FF">
                    <a:hueOff val="114395"/>
                    <a:lumOff val="-24975"/>
                  </a:srgbClr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App Structure</a:t>
            </a:r>
          </a:p>
        </p:txBody>
      </p:sp>
    </p:spTree>
    <p:extLst>
      <p:ext uri="{BB962C8B-B14F-4D97-AF65-F5344CB8AC3E}">
        <p14:creationId xmlns:p14="http://schemas.microsoft.com/office/powerpoint/2010/main" val="1687013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Key Featur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Key Features</a:t>
            </a:r>
          </a:p>
        </p:txBody>
      </p:sp>
      <p:sp>
        <p:nvSpPr>
          <p:cNvPr id="156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7" name="Display (Carousel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84529" indent="-684529" defTabSz="1877520">
              <a:spcBef>
                <a:spcPts val="3400"/>
              </a:spcBef>
              <a:buSzPct val="100000"/>
              <a:buAutoNum type="arabicPeriod"/>
              <a:defRPr sz="3696" b="1"/>
            </a:pPr>
            <a:r>
              <a:t>Display (Carousel)</a:t>
            </a:r>
          </a:p>
          <a:p>
            <a:pPr marL="938783" lvl="1" indent="-469391" defTabSz="1877520">
              <a:spcBef>
                <a:spcPts val="3400"/>
              </a:spcBef>
              <a:defRPr sz="3696"/>
            </a:pPr>
            <a:r>
              <a:t>Upcoming Movies (in SG)</a:t>
            </a:r>
          </a:p>
          <a:p>
            <a:pPr marL="938783" lvl="1" indent="-469391" defTabSz="1877520">
              <a:spcBef>
                <a:spcPts val="3400"/>
              </a:spcBef>
              <a:defRPr sz="3696"/>
            </a:pPr>
            <a:r>
              <a:t>Top Movies of the week</a:t>
            </a:r>
          </a:p>
          <a:p>
            <a:pPr marL="938783" lvl="1" indent="-469391" defTabSz="1877520">
              <a:spcBef>
                <a:spcPts val="3400"/>
              </a:spcBef>
              <a:defRPr sz="3696"/>
            </a:pPr>
            <a:r>
              <a:t>Top TV Shows of the week</a:t>
            </a:r>
          </a:p>
          <a:p>
            <a:pPr marL="684529" indent="-684529" defTabSz="1877520">
              <a:spcBef>
                <a:spcPts val="3400"/>
              </a:spcBef>
              <a:buSzPct val="100000"/>
              <a:buAutoNum type="arabicPeriod"/>
              <a:defRPr sz="3696" b="1"/>
            </a:pPr>
            <a:r>
              <a:t>Search TV show/movie by name</a:t>
            </a:r>
          </a:p>
          <a:p>
            <a:pPr marL="684529" indent="-684529" defTabSz="1877520">
              <a:spcBef>
                <a:spcPts val="3400"/>
              </a:spcBef>
              <a:buSzPct val="100000"/>
              <a:buAutoNum type="arabicPeriod"/>
              <a:defRPr sz="3696" b="1"/>
            </a:pPr>
            <a:r>
              <a:t>Results</a:t>
            </a:r>
          </a:p>
          <a:p>
            <a:pPr marL="938783" lvl="1" indent="-469391" defTabSz="1877520">
              <a:spcBef>
                <a:spcPts val="3400"/>
              </a:spcBef>
              <a:defRPr sz="3696"/>
            </a:pPr>
            <a:r>
              <a:t>Synopsis</a:t>
            </a:r>
          </a:p>
          <a:p>
            <a:pPr marL="938783" lvl="1" indent="-469391" defTabSz="1877520">
              <a:spcBef>
                <a:spcPts val="3400"/>
              </a:spcBef>
              <a:defRPr sz="3696"/>
            </a:pPr>
            <a:r>
              <a:t>‘Find out more” button which takes users to TMDB’s site </a:t>
            </a:r>
          </a:p>
          <a:p>
            <a:pPr marL="938783" lvl="1" indent="-469391" defTabSz="1877520">
              <a:spcBef>
                <a:spcPts val="3400"/>
              </a:spcBef>
              <a:defRPr sz="3696"/>
            </a:pPr>
            <a:r>
              <a:t>“Add to Favourites” feature (Stretch Goal)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Home P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Home Page</a:t>
            </a:r>
          </a:p>
        </p:txBody>
      </p:sp>
      <p:sp>
        <p:nvSpPr>
          <p:cNvPr id="164" name="Rectangle"/>
          <p:cNvSpPr/>
          <p:nvPr/>
        </p:nvSpPr>
        <p:spPr>
          <a:xfrm>
            <a:off x="2597692" y="4256260"/>
            <a:ext cx="8311369" cy="5533814"/>
          </a:xfrm>
          <a:prstGeom prst="rect">
            <a:avLst/>
          </a:prstGeom>
          <a:ln w="508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6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2350" y="9042400"/>
            <a:ext cx="4210298" cy="41308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153" y="989607"/>
            <a:ext cx="20917592" cy="117369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491" y="632462"/>
            <a:ext cx="24115018" cy="124510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earch Pag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Search Page</a:t>
            </a:r>
          </a:p>
        </p:txBody>
      </p:sp>
      <p:pic>
        <p:nvPicPr>
          <p:cNvPr id="17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02350" y="9042400"/>
            <a:ext cx="4210298" cy="4130858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Rectangle"/>
          <p:cNvSpPr/>
          <p:nvPr/>
        </p:nvSpPr>
        <p:spPr>
          <a:xfrm>
            <a:off x="10439941" y="4732510"/>
            <a:ext cx="4159499" cy="8477262"/>
          </a:xfrm>
          <a:prstGeom prst="rect">
            <a:avLst/>
          </a:prstGeom>
          <a:ln w="508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pic>
        <p:nvPicPr>
          <p:cNvPr id="17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3153" y="989607"/>
            <a:ext cx="20917592" cy="117369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earch Page (Initial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Search Page (Initial)</a:t>
            </a:r>
          </a:p>
        </p:txBody>
      </p:sp>
      <p:sp>
        <p:nvSpPr>
          <p:cNvPr id="176" name="Input Field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Input Field</a:t>
            </a:r>
          </a:p>
        </p:txBody>
      </p:sp>
      <p:pic>
        <p:nvPicPr>
          <p:cNvPr id="17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3330" y="3750965"/>
            <a:ext cx="17917340" cy="92510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earch Page (First/Subsequent Search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Search Page (First/Subsequent Search)</a:t>
            </a:r>
          </a:p>
        </p:txBody>
      </p:sp>
      <p:sp>
        <p:nvSpPr>
          <p:cNvPr id="180" name="Results Tab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Results Tab</a:t>
            </a:r>
          </a:p>
        </p:txBody>
      </p:sp>
      <p:pic>
        <p:nvPicPr>
          <p:cNvPr id="18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397" y="3476833"/>
            <a:ext cx="18979206" cy="97993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earch Page (First/Subsequent Search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Search Page (First/Subsequent Search)</a:t>
            </a:r>
          </a:p>
        </p:txBody>
      </p:sp>
      <p:sp>
        <p:nvSpPr>
          <p:cNvPr id="184" name="Favourites Tab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r>
              <a:t>Favourites Tab</a:t>
            </a:r>
          </a:p>
        </p:txBody>
      </p:sp>
      <p:pic>
        <p:nvPicPr>
          <p:cNvPr id="185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497" y="3673855"/>
            <a:ext cx="18963006" cy="97909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5E5E5E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315</Words>
  <Application>Microsoft Macintosh PowerPoint</Application>
  <PresentationFormat>Custom</PresentationFormat>
  <Paragraphs>54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Helvetica Neue</vt:lpstr>
      <vt:lpstr>Helvetica Neue Medium</vt:lpstr>
      <vt:lpstr>30_BasicColor</vt:lpstr>
      <vt:lpstr>Office Theme</vt:lpstr>
      <vt:lpstr>TV / Movie Search App</vt:lpstr>
      <vt:lpstr>PowerPoint Presentation</vt:lpstr>
      <vt:lpstr>Key Features</vt:lpstr>
      <vt:lpstr>Home Page</vt:lpstr>
      <vt:lpstr>PowerPoint Presentation</vt:lpstr>
      <vt:lpstr>Search Page</vt:lpstr>
      <vt:lpstr>Search Page (Initial)</vt:lpstr>
      <vt:lpstr>Search Page (First/Subsequent Search)</vt:lpstr>
      <vt:lpstr>Search Page (First/Subsequent Search)</vt:lpstr>
      <vt:lpstr>Contact Page</vt:lpstr>
      <vt:lpstr>Log In Page</vt:lpstr>
      <vt:lpstr>Reflections</vt:lpstr>
      <vt:lpstr>Challenges</vt:lpstr>
      <vt:lpstr>Lessons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TV / Movie Search App</dc:title>
  <cp:lastModifiedBy>MUI Boon Yang</cp:lastModifiedBy>
  <cp:revision>3</cp:revision>
  <dcterms:modified xsi:type="dcterms:W3CDTF">2021-12-17T04:55:22Z</dcterms:modified>
</cp:coreProperties>
</file>